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80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7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</p:sldIdLst>
  <p:sldSz cy="10058400" cx="17881600"/>
  <p:notesSz cx="6858000" cy="9144000"/>
  <p:embeddedFontLst>
    <p:embeddedFont>
      <p:font typeface="Roboto"/>
      <p:regular r:id="rId86"/>
      <p:bold r:id="rId87"/>
      <p:italic r:id="rId88"/>
      <p:boldItalic r:id="rId89"/>
    </p:embeddedFont>
    <p:embeddedFont>
      <p:font typeface="Caveat"/>
      <p:regular r:id="rId90"/>
      <p:bold r:id="rId91"/>
    </p:embeddedFont>
    <p:embeddedFont>
      <p:font typeface="Montserrat Light"/>
      <p:regular r:id="rId92"/>
      <p:bold r:id="rId93"/>
      <p:italic r:id="rId94"/>
      <p:boldItalic r:id="rId9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3168">
          <p15:clr>
            <a:srgbClr val="A4A3A4"/>
          </p15:clr>
        </p15:guide>
        <p15:guide id="2" pos="5632">
          <p15:clr>
            <a:srgbClr val="A4A3A4"/>
          </p15:clr>
        </p15:guide>
        <p15:guide id="3" orient="horz" pos="6047">
          <p15:clr>
            <a:srgbClr val="A4A3A4"/>
          </p15:clr>
        </p15:guide>
        <p15:guide id="4" pos="10601">
          <p15:clr>
            <a:srgbClr val="A4A3A4"/>
          </p15:clr>
        </p15:guide>
        <p15:guide id="5" pos="663">
          <p15:clr>
            <a:srgbClr val="A4A3A4"/>
          </p15:clr>
        </p15:guide>
        <p15:guide id="6" orient="horz" pos="28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3168" orient="horz"/>
        <p:guide pos="5632"/>
        <p:guide pos="6047" orient="horz"/>
        <p:guide pos="10601"/>
        <p:guide pos="663"/>
        <p:guide pos="289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42" Type="http://schemas.openxmlformats.org/officeDocument/2006/relationships/slide" Target="slides/slide37.xml"/><Relationship Id="rId86" Type="http://schemas.openxmlformats.org/officeDocument/2006/relationships/font" Target="fonts/Roboto-regular.fntdata"/><Relationship Id="rId41" Type="http://schemas.openxmlformats.org/officeDocument/2006/relationships/slide" Target="slides/slide36.xml"/><Relationship Id="rId85" Type="http://schemas.openxmlformats.org/officeDocument/2006/relationships/slide" Target="slides/slide80.xml"/><Relationship Id="rId44" Type="http://schemas.openxmlformats.org/officeDocument/2006/relationships/slide" Target="slides/slide39.xml"/><Relationship Id="rId88" Type="http://schemas.openxmlformats.org/officeDocument/2006/relationships/font" Target="fonts/Roboto-italic.fntdata"/><Relationship Id="rId43" Type="http://schemas.openxmlformats.org/officeDocument/2006/relationships/slide" Target="slides/slide38.xml"/><Relationship Id="rId87" Type="http://schemas.openxmlformats.org/officeDocument/2006/relationships/font" Target="fonts/Roboto-bold.fntdata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89" Type="http://schemas.openxmlformats.org/officeDocument/2006/relationships/font" Target="fonts/Roboto-boldItalic.fntdata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31" Type="http://schemas.openxmlformats.org/officeDocument/2006/relationships/slide" Target="slides/slide26.xml"/><Relationship Id="rId75" Type="http://schemas.openxmlformats.org/officeDocument/2006/relationships/slide" Target="slides/slide70.xml"/><Relationship Id="rId30" Type="http://schemas.openxmlformats.org/officeDocument/2006/relationships/slide" Target="slides/slide25.xml"/><Relationship Id="rId74" Type="http://schemas.openxmlformats.org/officeDocument/2006/relationships/slide" Target="slides/slide69.xml"/><Relationship Id="rId33" Type="http://schemas.openxmlformats.org/officeDocument/2006/relationships/slide" Target="slides/slide28.xml"/><Relationship Id="rId77" Type="http://schemas.openxmlformats.org/officeDocument/2006/relationships/slide" Target="slides/slide72.xml"/><Relationship Id="rId32" Type="http://schemas.openxmlformats.org/officeDocument/2006/relationships/slide" Target="slides/slide27.xml"/><Relationship Id="rId76" Type="http://schemas.openxmlformats.org/officeDocument/2006/relationships/slide" Target="slides/slide71.xml"/><Relationship Id="rId35" Type="http://schemas.openxmlformats.org/officeDocument/2006/relationships/slide" Target="slides/slide30.xml"/><Relationship Id="rId79" Type="http://schemas.openxmlformats.org/officeDocument/2006/relationships/slide" Target="slides/slide74.xml"/><Relationship Id="rId34" Type="http://schemas.openxmlformats.org/officeDocument/2006/relationships/slide" Target="slides/slide29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slide" Target="slides/slide63.xml"/><Relationship Id="rId23" Type="http://schemas.openxmlformats.org/officeDocument/2006/relationships/slide" Target="slides/slide18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slide" Target="slides/slide6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95" Type="http://schemas.openxmlformats.org/officeDocument/2006/relationships/font" Target="fonts/MontserratLight-boldItalic.fntdata"/><Relationship Id="rId50" Type="http://schemas.openxmlformats.org/officeDocument/2006/relationships/slide" Target="slides/slide45.xml"/><Relationship Id="rId94" Type="http://schemas.openxmlformats.org/officeDocument/2006/relationships/font" Target="fonts/MontserratLight-italic.fntdata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91" Type="http://schemas.openxmlformats.org/officeDocument/2006/relationships/font" Target="fonts/Caveat-bold.fntdata"/><Relationship Id="rId90" Type="http://schemas.openxmlformats.org/officeDocument/2006/relationships/font" Target="fonts/Caveat-regular.fntdata"/><Relationship Id="rId93" Type="http://schemas.openxmlformats.org/officeDocument/2006/relationships/font" Target="fonts/MontserratLight-bold.fntdata"/><Relationship Id="rId92" Type="http://schemas.openxmlformats.org/officeDocument/2006/relationships/font" Target="fonts/MontserratLight-regular.fntdata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2d73278207_0_8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22d73278207_0_8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g22d73278207_0_8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2296db99c09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2296db99c09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g2296db99c09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2521bf81126_0_39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2521bf81126_0_39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g2521bf81126_0_39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2521bf81126_0_39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2521bf81126_0_39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g2521bf81126_0_39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22ad03eec40_0_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22ad03eec40_0_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g22ad03eec40_0_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2521bf81126_0_48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2521bf81126_0_48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g2521bf81126_0_48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2521bf81126_0_40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2521bf81126_0_40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g2521bf81126_0_40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2521bf81126_0_4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2521bf81126_0_4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g2521bf81126_0_41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2521bf81126_0_4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2521bf81126_0_4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g2521bf81126_0_41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2521bf81126_0_4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2521bf81126_0_42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g2521bf81126_0_42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2521bf81126_0_4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2521bf81126_0_42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g2521bf81126_0_42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521bf81126_0_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2521bf81126_0_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g2521bf81126_0_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25254c72249_0_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25254c72249_0_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g25254c72249_0_1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25254c72249_0_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25254c72249_0_3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g25254c72249_0_3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2521bf81126_0_45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2521bf81126_0_45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g2521bf81126_0_45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2521bf81126_0_44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2521bf81126_0_44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g2521bf81126_0_44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2521bf81126_0_26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2521bf81126_0_26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g2521bf81126_0_26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25254c72249_0_5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25254c72249_0_5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g25254c72249_0_5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25254c72249_0_7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25254c72249_0_7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g25254c72249_0_7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22ad03eec40_0_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22ad03eec40_0_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g22ad03eec40_0_1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22ad03eec40_0_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22ad03eec40_0_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g22ad03eec40_0_2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22ad03eec40_0_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22ad03eec40_0_3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g22ad03eec40_0_3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98b254976f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298b254976f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g298b254976f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22ad03eec40_0_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22ad03eec40_0_4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g22ad03eec40_0_4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27ccd83e215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27ccd83e215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g27ccd83e215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252e2d51550_0_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252e2d51550_0_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" name="Google Shape;405;g252e2d51550_0_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2521bf81126_0_46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2521bf81126_0_46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g2521bf81126_0_46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252e2d51550_0_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252e2d51550_0_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g252e2d51550_0_1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2521bf81126_0_47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2521bf81126_0_47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g2521bf81126_0_47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2296db99c09_0_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2296db99c09_0_3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0" name="Google Shape;430;g2296db99c09_0_3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25254c72249_0_9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25254c72249_0_9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g25254c72249_0_9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22ad03eec40_0_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22ad03eec40_0_4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1" name="Google Shape;451;g22ad03eec40_0_4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2521bf81126_0_5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2521bf81126_0_5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" name="Google Shape;458;g2521bf81126_0_51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98b254976f_0_3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298b254976f_0_32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g298b254976f_0_32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22ad03eec40_0_5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22ad03eec40_0_5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4" name="Google Shape;464;g22ad03eec40_0_5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2296db99c09_0_6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2296db99c09_0_6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" name="Google Shape;471;g2296db99c09_0_6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2521bf81126_0_50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2521bf81126_0_50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g2521bf81126_0_50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22ad03eec40_0_5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22ad03eec40_0_5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g22ad03eec40_0_5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2521bf81126_0_5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2521bf81126_0_5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1" name="Google Shape;491;g2521bf81126_0_51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252e2d51550_0_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252e2d51550_0_3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" name="Google Shape;497;g252e2d51550_0_3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298b254976f_0_16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298b254976f_0_16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g298b254976f_0_16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2521bf81126_0_5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2521bf81126_0_52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" name="Google Shape;520;g2521bf81126_0_52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2521bf81126_0_55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2521bf81126_0_55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6" name="Google Shape;526;g2521bf81126_0_55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2296db99c09_0_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2296db99c09_0_2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g2296db99c09_0_2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25cbbab5fa5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25cbbab5fa5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g25cbbab5fa5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2521bf81126_0_5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2521bf81126_0_53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2" name="Google Shape;542;g2521bf81126_0_53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2521bf81126_0_5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2521bf81126_0_54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0" name="Google Shape;550;g2521bf81126_0_54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2521bf81126_0_55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Google Shape;555;g2521bf81126_0_55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6" name="Google Shape;556;g2521bf81126_0_55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2296db99c09_0_8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Google Shape;561;g2296db99c09_0_8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g2296db99c09_0_8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2521bf81126_0_5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" name="Google Shape;567;g2521bf81126_0_53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8" name="Google Shape;568;g2521bf81126_0_53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2296db99c09_0_5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5" name="Google Shape;575;g2296db99c09_0_5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6" name="Google Shape;576;g2296db99c09_0_5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2521bf81126_0_56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1" name="Google Shape;581;g2521bf81126_0_56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2" name="Google Shape;582;g2521bf81126_0_56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2521bf81126_0_56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7" name="Google Shape;587;g2521bf81126_0_56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8" name="Google Shape;588;g2521bf81126_0_56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2521bf81126_0_57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3" name="Google Shape;593;g2521bf81126_0_57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4" name="Google Shape;594;g2521bf81126_0_57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g2521bf81126_0_59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9" name="Google Shape;599;g2521bf81126_0_59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0" name="Google Shape;600;g2521bf81126_0_59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521bf81126_0_1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2521bf81126_0_14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g2521bf81126_0_14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2299a2d8f6a_0_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5" name="Google Shape;605;g2299a2d8f6a_0_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6" name="Google Shape;606;g2299a2d8f6a_0_1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g2521bf81126_0_6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1" name="Google Shape;611;g2521bf81126_0_63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2" name="Google Shape;612;g2521bf81126_0_63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2521bf81126_0_60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8" name="Google Shape;618;g2521bf81126_0_60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9" name="Google Shape;619;g2521bf81126_0_60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2521bf81126_0_60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5" name="Google Shape;625;g2521bf81126_0_60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6" name="Google Shape;626;g2521bf81126_0_60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22ad03eec40_0_7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22ad03eec40_0_7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3" name="Google Shape;633;g22ad03eec40_0_7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2521bf81126_0_6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1" name="Google Shape;641;g2521bf81126_0_6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2" name="Google Shape;642;g2521bf81126_0_61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2521bf81126_0_6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" name="Google Shape;650;g2521bf81126_0_61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1" name="Google Shape;651;g2521bf81126_0_61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2521bf81126_0_6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7" name="Google Shape;657;g2521bf81126_0_62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8" name="Google Shape;658;g2521bf81126_0_62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g2521bf81126_0_6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6" name="Google Shape;666;g2521bf81126_0_63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7" name="Google Shape;667;g2521bf81126_0_63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2521bf81126_0_6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2" name="Google Shape;672;g2521bf81126_0_64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3" name="Google Shape;673;g2521bf81126_0_64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2ad03eec40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22ad03eec40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g22ad03eec40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g2521bf81126_0_66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8" name="Google Shape;678;g2521bf81126_0_66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9" name="Google Shape;679;g2521bf81126_0_66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2521bf81126_0_6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2521bf81126_0_64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6" name="Google Shape;686;g2521bf81126_0_64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g2521bf81126_0_65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2" name="Google Shape;692;g2521bf81126_0_65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3" name="Google Shape;693;g2521bf81126_0_65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g243c5f951d8_0_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Google Shape;699;g243c5f951d8_0_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0" name="Google Shape;700;g243c5f951d8_0_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g243c5f951d8_0_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1" name="Google Shape;711;g243c5f951d8_0_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2" name="Google Shape;712;g243c5f951d8_0_2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g2521bf81126_0_69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8" name="Google Shape;718;g2521bf81126_0_69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9" name="Google Shape;719;g2521bf81126_0_69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g2521bf81126_0_66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6" name="Google Shape;726;g2521bf81126_0_66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7" name="Google Shape;727;g2521bf81126_0_66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g2521bf81126_0_67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3" name="Google Shape;733;g2521bf81126_0_67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4" name="Google Shape;734;g2521bf81126_0_67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2299a2d8f6a_0_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9" name="Google Shape;739;g2299a2d8f6a_0_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0" name="Google Shape;740;g2299a2d8f6a_0_2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g253064ea342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5" name="Google Shape;745;g253064ea342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6" name="Google Shape;746;g253064ea342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2296db99c09_0_8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2296db99c09_0_8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g2296db99c09_0_8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2521bf81126_0_68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2521bf81126_0_68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2" name="Google Shape;752;g2521bf81126_0_68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22ad03eec40_0_8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22ad03eec40_0_8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g22ad03eec40_0_8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5.png"/><Relationship Id="rId4" Type="http://schemas.openxmlformats.org/officeDocument/2006/relationships/image" Target="../media/image8.png"/><Relationship Id="rId5" Type="http://schemas.openxmlformats.org/officeDocument/2006/relationships/image" Target="../media/image4.png"/><Relationship Id="rId6" Type="http://schemas.openxmlformats.org/officeDocument/2006/relationships/image" Target="../media/image6.png"/><Relationship Id="rId7" Type="http://schemas.openxmlformats.org/officeDocument/2006/relationships/image" Target="../media/image7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image" Target="../media/image2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20.png"/><Relationship Id="rId4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image" Target="../media/image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ark background">
  <p:cSld name="COVER">
    <p:bg>
      <p:bgPr>
        <a:gradFill>
          <a:gsLst>
            <a:gs pos="0">
              <a:srgbClr val="004167"/>
            </a:gs>
            <a:gs pos="50000">
              <a:srgbClr val="07121A"/>
            </a:gs>
            <a:gs pos="100000">
              <a:srgbClr val="0C2639"/>
            </a:gs>
          </a:gsLst>
          <a:lin ang="8099331" scaled="0"/>
        </a:grad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2"/>
          <p:cNvPicPr preferRelativeResize="0"/>
          <p:nvPr/>
        </p:nvPicPr>
        <p:blipFill rotWithShape="1">
          <a:blip r:embed="rId2">
            <a:alphaModFix/>
          </a:blip>
          <a:srcRect b="-11682" l="-1595" r="77637" t="-12464"/>
          <a:stretch/>
        </p:blipFill>
        <p:spPr>
          <a:xfrm>
            <a:off x="16955945" y="9138100"/>
            <a:ext cx="697431" cy="778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ght UI example">
  <p:cSld name="INDUSTRY">
    <p:bg>
      <p:bgPr>
        <a:gradFill>
          <a:gsLst>
            <a:gs pos="0">
              <a:schemeClr val="lt1"/>
            </a:gs>
            <a:gs pos="99000">
              <a:schemeClr val="lt2"/>
            </a:gs>
            <a:gs pos="100000">
              <a:schemeClr val="lt2"/>
            </a:gs>
          </a:gsLst>
          <a:lin ang="5400000" scaled="0"/>
        </a:gra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1064625" y="3412200"/>
            <a:ext cx="6860100" cy="4541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7350" lvl="0" marL="457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00"/>
              <a:buChar char="•"/>
              <a:defRPr b="0" sz="2500">
                <a:solidFill>
                  <a:schemeClr val="dk1"/>
                </a:solidFill>
              </a:defRPr>
            </a:lvl1pPr>
            <a:lvl2pPr indent="-387350" lvl="1" marL="914400">
              <a:spcBef>
                <a:spcPts val="3000"/>
              </a:spcBef>
              <a:spcAft>
                <a:spcPts val="0"/>
              </a:spcAft>
              <a:buSzPts val="2500"/>
              <a:buChar char="•"/>
              <a:defRPr sz="2500"/>
            </a:lvl2pPr>
            <a:lvl3pPr indent="-387350" lvl="2" marL="1371600">
              <a:spcBef>
                <a:spcPts val="3000"/>
              </a:spcBef>
              <a:spcAft>
                <a:spcPts val="0"/>
              </a:spcAft>
              <a:buSzPts val="2500"/>
              <a:buChar char="•"/>
              <a:defRPr sz="2500"/>
            </a:lvl3pPr>
            <a:lvl4pPr indent="-387350" lvl="3" marL="1828800">
              <a:spcBef>
                <a:spcPts val="3000"/>
              </a:spcBef>
              <a:spcAft>
                <a:spcPts val="0"/>
              </a:spcAft>
              <a:buSzPts val="2500"/>
              <a:buChar char="•"/>
              <a:defRPr/>
            </a:lvl4pPr>
            <a:lvl5pPr indent="-387350" lvl="4" marL="2286000">
              <a:spcBef>
                <a:spcPts val="3000"/>
              </a:spcBef>
              <a:spcAft>
                <a:spcPts val="0"/>
              </a:spcAft>
              <a:buSzPts val="2500"/>
              <a:buChar char="•"/>
              <a:defRPr/>
            </a:lvl5pPr>
            <a:lvl6pPr indent="-387350" lvl="5" marL="2743200">
              <a:spcBef>
                <a:spcPts val="3000"/>
              </a:spcBef>
              <a:spcAft>
                <a:spcPts val="0"/>
              </a:spcAft>
              <a:buSzPts val="2500"/>
              <a:buChar char="•"/>
              <a:defRPr/>
            </a:lvl6pPr>
            <a:lvl7pPr indent="-387350" lvl="6" marL="3200400">
              <a:spcBef>
                <a:spcPts val="3000"/>
              </a:spcBef>
              <a:spcAft>
                <a:spcPts val="0"/>
              </a:spcAft>
              <a:buSzPts val="2500"/>
              <a:buChar char="•"/>
              <a:defRPr/>
            </a:lvl7pPr>
            <a:lvl8pPr indent="-387350" lvl="7" marL="3657600">
              <a:spcBef>
                <a:spcPts val="3000"/>
              </a:spcBef>
              <a:spcAft>
                <a:spcPts val="0"/>
              </a:spcAft>
              <a:buSzPts val="2500"/>
              <a:buChar char="•"/>
              <a:defRPr/>
            </a:lvl8pPr>
            <a:lvl9pPr indent="-387350" lvl="8" marL="4114800">
              <a:spcBef>
                <a:spcPts val="3000"/>
              </a:spcBef>
              <a:spcAft>
                <a:spcPts val="3000"/>
              </a:spcAft>
              <a:buSzPts val="2500"/>
              <a:buChar char="•"/>
              <a:defRPr/>
            </a:lvl9pPr>
          </a:lstStyle>
          <a:p/>
        </p:txBody>
      </p:sp>
      <p:pic>
        <p:nvPicPr>
          <p:cNvPr id="79" name="Google Shape;79;p11"/>
          <p:cNvPicPr preferRelativeResize="0"/>
          <p:nvPr/>
        </p:nvPicPr>
        <p:blipFill rotWithShape="1">
          <a:blip r:embed="rId2">
            <a:alphaModFix/>
          </a:blip>
          <a:srcRect b="56102" l="3890" r="6060" t="12828"/>
          <a:stretch/>
        </p:blipFill>
        <p:spPr>
          <a:xfrm>
            <a:off x="0" y="8262375"/>
            <a:ext cx="17881602" cy="1796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1"/>
          <p:cNvPicPr preferRelativeResize="0"/>
          <p:nvPr/>
        </p:nvPicPr>
        <p:blipFill rotWithShape="1">
          <a:blip r:embed="rId3">
            <a:alphaModFix/>
          </a:blip>
          <a:srcRect b="0" l="0" r="22100" t="0"/>
          <a:stretch/>
        </p:blipFill>
        <p:spPr>
          <a:xfrm>
            <a:off x="6204150" y="-842250"/>
            <a:ext cx="11677425" cy="11989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1"/>
          <p:cNvPicPr preferRelativeResize="0"/>
          <p:nvPr/>
        </p:nvPicPr>
        <p:blipFill rotWithShape="1">
          <a:blip r:embed="rId4">
            <a:alphaModFix/>
          </a:blip>
          <a:srcRect b="-11682" l="-1595" r="77637" t="-12464"/>
          <a:stretch/>
        </p:blipFill>
        <p:spPr>
          <a:xfrm>
            <a:off x="16955945" y="9138100"/>
            <a:ext cx="697431" cy="778775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1"/>
          <p:cNvSpPr/>
          <p:nvPr>
            <p:ph idx="2" type="pic"/>
          </p:nvPr>
        </p:nvSpPr>
        <p:spPr>
          <a:xfrm>
            <a:off x="9034626" y="1407431"/>
            <a:ext cx="8847000" cy="5345100"/>
          </a:xfrm>
          <a:prstGeom prst="rect">
            <a:avLst/>
          </a:prstGeom>
          <a:noFill/>
          <a:ln>
            <a:noFill/>
          </a:ln>
        </p:spPr>
      </p:sp>
      <p:sp>
        <p:nvSpPr>
          <p:cNvPr id="83" name="Google Shape;83;p11"/>
          <p:cNvSpPr txBox="1"/>
          <p:nvPr>
            <p:ph idx="3" type="subTitle"/>
          </p:nvPr>
        </p:nvSpPr>
        <p:spPr>
          <a:xfrm>
            <a:off x="1064625" y="1446850"/>
            <a:ext cx="6860100" cy="17046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>
              <a:spcBef>
                <a:spcPts val="1000"/>
              </a:spcBef>
              <a:spcAft>
                <a:spcPts val="0"/>
              </a:spcAft>
              <a:buSzPts val="5200"/>
              <a:buNone/>
              <a:defRPr/>
            </a:lvl1pPr>
            <a:lvl2pPr lvl="1" rtl="0">
              <a:spcBef>
                <a:spcPts val="300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3000"/>
              </a:spcBef>
              <a:spcAft>
                <a:spcPts val="0"/>
              </a:spcAft>
              <a:buSzPts val="2900"/>
              <a:buNone/>
              <a:defRPr/>
            </a:lvl3pPr>
            <a:lvl4pPr lvl="3" rtl="0">
              <a:spcBef>
                <a:spcPts val="3000"/>
              </a:spcBef>
              <a:spcAft>
                <a:spcPts val="0"/>
              </a:spcAft>
              <a:buSzPts val="2500"/>
              <a:buNone/>
              <a:defRPr/>
            </a:lvl4pPr>
            <a:lvl5pPr lvl="4" rtl="0">
              <a:spcBef>
                <a:spcPts val="3000"/>
              </a:spcBef>
              <a:spcAft>
                <a:spcPts val="0"/>
              </a:spcAft>
              <a:buSzPts val="2500"/>
              <a:buNone/>
              <a:defRPr/>
            </a:lvl5pPr>
            <a:lvl6pPr lvl="5" rtl="0">
              <a:spcBef>
                <a:spcPts val="3000"/>
              </a:spcBef>
              <a:spcAft>
                <a:spcPts val="0"/>
              </a:spcAft>
              <a:buSzPts val="2500"/>
              <a:buNone/>
              <a:defRPr/>
            </a:lvl6pPr>
            <a:lvl7pPr lvl="6" rtl="0">
              <a:spcBef>
                <a:spcPts val="3000"/>
              </a:spcBef>
              <a:spcAft>
                <a:spcPts val="0"/>
              </a:spcAft>
              <a:buSzPts val="2500"/>
              <a:buNone/>
              <a:defRPr/>
            </a:lvl7pPr>
            <a:lvl8pPr lvl="7" rtl="0">
              <a:spcBef>
                <a:spcPts val="3000"/>
              </a:spcBef>
              <a:spcAft>
                <a:spcPts val="0"/>
              </a:spcAft>
              <a:buSzPts val="2500"/>
              <a:buNone/>
              <a:defRPr/>
            </a:lvl8pPr>
            <a:lvl9pPr lvl="8" rtl="0">
              <a:spcBef>
                <a:spcPts val="3000"/>
              </a:spcBef>
              <a:spcAft>
                <a:spcPts val="3000"/>
              </a:spcAft>
              <a:buSzPts val="2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ark UI example">
  <p:cSld name="INDUSTRY_1">
    <p:bg>
      <p:bgPr>
        <a:gradFill>
          <a:gsLst>
            <a:gs pos="0">
              <a:srgbClr val="004167"/>
            </a:gs>
            <a:gs pos="50000">
              <a:srgbClr val="07121A"/>
            </a:gs>
            <a:gs pos="100000">
              <a:srgbClr val="0C2639"/>
            </a:gs>
          </a:gsLst>
          <a:lin ang="8099331" scaled="0"/>
        </a:gra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2"/>
          <p:cNvPicPr preferRelativeResize="0"/>
          <p:nvPr/>
        </p:nvPicPr>
        <p:blipFill rotWithShape="1">
          <a:blip r:embed="rId2">
            <a:alphaModFix/>
          </a:blip>
          <a:srcRect b="56102" l="3890" r="6060" t="12828"/>
          <a:stretch/>
        </p:blipFill>
        <p:spPr>
          <a:xfrm>
            <a:off x="0" y="8262375"/>
            <a:ext cx="17881602" cy="1796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2"/>
          <p:cNvPicPr preferRelativeResize="0"/>
          <p:nvPr/>
        </p:nvPicPr>
        <p:blipFill rotWithShape="1">
          <a:blip r:embed="rId3">
            <a:alphaModFix/>
          </a:blip>
          <a:srcRect b="0" l="0" r="22100" t="0"/>
          <a:stretch/>
        </p:blipFill>
        <p:spPr>
          <a:xfrm>
            <a:off x="6204150" y="-842250"/>
            <a:ext cx="11677425" cy="11989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2"/>
          <p:cNvPicPr preferRelativeResize="0"/>
          <p:nvPr/>
        </p:nvPicPr>
        <p:blipFill rotWithShape="1">
          <a:blip r:embed="rId4">
            <a:alphaModFix/>
          </a:blip>
          <a:srcRect b="-11682" l="-1595" r="77637" t="-12464"/>
          <a:stretch/>
        </p:blipFill>
        <p:spPr>
          <a:xfrm>
            <a:off x="16955945" y="9138100"/>
            <a:ext cx="697431" cy="778775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2"/>
          <p:cNvSpPr/>
          <p:nvPr>
            <p:ph idx="2" type="pic"/>
          </p:nvPr>
        </p:nvSpPr>
        <p:spPr>
          <a:xfrm>
            <a:off x="9034626" y="1407431"/>
            <a:ext cx="8847000" cy="5345100"/>
          </a:xfrm>
          <a:prstGeom prst="rect">
            <a:avLst/>
          </a:prstGeom>
          <a:noFill/>
          <a:ln>
            <a:noFill/>
          </a:ln>
        </p:spPr>
      </p:sp>
      <p:sp>
        <p:nvSpPr>
          <p:cNvPr id="89" name="Google Shape;89;p12"/>
          <p:cNvSpPr txBox="1"/>
          <p:nvPr>
            <p:ph idx="1" type="body"/>
          </p:nvPr>
        </p:nvSpPr>
        <p:spPr>
          <a:xfrm>
            <a:off x="1064625" y="3412200"/>
            <a:ext cx="6860100" cy="4541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indent="-387350" lvl="0" marL="457200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500"/>
              <a:buChar char="•"/>
              <a:defRPr b="0" sz="2500">
                <a:solidFill>
                  <a:schemeClr val="accent5"/>
                </a:solidFill>
              </a:defRPr>
            </a:lvl1pPr>
            <a:lvl2pPr indent="-387350" lvl="1" marL="914400" rtl="0">
              <a:spcBef>
                <a:spcPts val="3000"/>
              </a:spcBef>
              <a:spcAft>
                <a:spcPts val="0"/>
              </a:spcAft>
              <a:buClr>
                <a:schemeClr val="accent5"/>
              </a:buClr>
              <a:buSzPts val="2500"/>
              <a:buChar char="•"/>
              <a:defRPr sz="2500">
                <a:solidFill>
                  <a:schemeClr val="accent5"/>
                </a:solidFill>
              </a:defRPr>
            </a:lvl2pPr>
            <a:lvl3pPr indent="-387350" lvl="2" marL="1371600" rtl="0">
              <a:spcBef>
                <a:spcPts val="3000"/>
              </a:spcBef>
              <a:spcAft>
                <a:spcPts val="0"/>
              </a:spcAft>
              <a:buClr>
                <a:schemeClr val="accent5"/>
              </a:buClr>
              <a:buSzPts val="2500"/>
              <a:buChar char="•"/>
              <a:defRPr sz="2500">
                <a:solidFill>
                  <a:schemeClr val="accent5"/>
                </a:solidFill>
              </a:defRPr>
            </a:lvl3pPr>
            <a:lvl4pPr indent="-387350" lvl="3" marL="1828800" rtl="0">
              <a:spcBef>
                <a:spcPts val="3000"/>
              </a:spcBef>
              <a:spcAft>
                <a:spcPts val="0"/>
              </a:spcAft>
              <a:buClr>
                <a:schemeClr val="accent5"/>
              </a:buClr>
              <a:buSzPts val="2500"/>
              <a:buChar char="•"/>
              <a:defRPr>
                <a:solidFill>
                  <a:schemeClr val="accent5"/>
                </a:solidFill>
              </a:defRPr>
            </a:lvl4pPr>
            <a:lvl5pPr indent="-387350" lvl="4" marL="2286000" rtl="0">
              <a:spcBef>
                <a:spcPts val="3000"/>
              </a:spcBef>
              <a:spcAft>
                <a:spcPts val="0"/>
              </a:spcAft>
              <a:buClr>
                <a:schemeClr val="accent5"/>
              </a:buClr>
              <a:buSzPts val="2500"/>
              <a:buChar char="•"/>
              <a:defRPr>
                <a:solidFill>
                  <a:schemeClr val="accent5"/>
                </a:solidFill>
              </a:defRPr>
            </a:lvl5pPr>
            <a:lvl6pPr indent="-387350" lvl="5" marL="2743200" rtl="0">
              <a:spcBef>
                <a:spcPts val="3000"/>
              </a:spcBef>
              <a:spcAft>
                <a:spcPts val="0"/>
              </a:spcAft>
              <a:buClr>
                <a:schemeClr val="accent5"/>
              </a:buClr>
              <a:buSzPts val="2500"/>
              <a:buChar char="•"/>
              <a:defRPr>
                <a:solidFill>
                  <a:schemeClr val="accent5"/>
                </a:solidFill>
              </a:defRPr>
            </a:lvl6pPr>
            <a:lvl7pPr indent="-387350" lvl="6" marL="3200400" rtl="0">
              <a:spcBef>
                <a:spcPts val="3000"/>
              </a:spcBef>
              <a:spcAft>
                <a:spcPts val="0"/>
              </a:spcAft>
              <a:buClr>
                <a:schemeClr val="accent5"/>
              </a:buClr>
              <a:buSzPts val="2500"/>
              <a:buChar char="•"/>
              <a:defRPr>
                <a:solidFill>
                  <a:schemeClr val="accent5"/>
                </a:solidFill>
              </a:defRPr>
            </a:lvl7pPr>
            <a:lvl8pPr indent="-387350" lvl="7" marL="3657600" rtl="0">
              <a:spcBef>
                <a:spcPts val="3000"/>
              </a:spcBef>
              <a:spcAft>
                <a:spcPts val="0"/>
              </a:spcAft>
              <a:buClr>
                <a:schemeClr val="accent5"/>
              </a:buClr>
              <a:buSzPts val="2500"/>
              <a:buChar char="•"/>
              <a:defRPr>
                <a:solidFill>
                  <a:schemeClr val="accent5"/>
                </a:solidFill>
              </a:defRPr>
            </a:lvl8pPr>
            <a:lvl9pPr indent="-387350" lvl="8" marL="4114800" rtl="0">
              <a:spcBef>
                <a:spcPts val="3000"/>
              </a:spcBef>
              <a:spcAft>
                <a:spcPts val="3000"/>
              </a:spcAft>
              <a:buClr>
                <a:schemeClr val="accent5"/>
              </a:buClr>
              <a:buSzPts val="2500"/>
              <a:buChar char="•"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90" name="Google Shape;90;p12"/>
          <p:cNvSpPr txBox="1"/>
          <p:nvPr>
            <p:ph idx="3" type="subTitle"/>
          </p:nvPr>
        </p:nvSpPr>
        <p:spPr>
          <a:xfrm>
            <a:off x="1064625" y="1446850"/>
            <a:ext cx="6860100" cy="17046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300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3000"/>
              </a:spcBef>
              <a:spcAft>
                <a:spcPts val="0"/>
              </a:spcAft>
              <a:buSzPts val="2900"/>
              <a:buNone/>
              <a:defRPr/>
            </a:lvl3pPr>
            <a:lvl4pPr lvl="3" rtl="0">
              <a:spcBef>
                <a:spcPts val="3000"/>
              </a:spcBef>
              <a:spcAft>
                <a:spcPts val="0"/>
              </a:spcAft>
              <a:buSzPts val="2500"/>
              <a:buNone/>
              <a:defRPr/>
            </a:lvl4pPr>
            <a:lvl5pPr lvl="4" rtl="0">
              <a:spcBef>
                <a:spcPts val="3000"/>
              </a:spcBef>
              <a:spcAft>
                <a:spcPts val="0"/>
              </a:spcAft>
              <a:buSzPts val="2500"/>
              <a:buNone/>
              <a:defRPr/>
            </a:lvl5pPr>
            <a:lvl6pPr lvl="5" rtl="0">
              <a:spcBef>
                <a:spcPts val="3000"/>
              </a:spcBef>
              <a:spcAft>
                <a:spcPts val="0"/>
              </a:spcAft>
              <a:buSzPts val="2500"/>
              <a:buNone/>
              <a:defRPr/>
            </a:lvl6pPr>
            <a:lvl7pPr lvl="6" rtl="0">
              <a:spcBef>
                <a:spcPts val="3000"/>
              </a:spcBef>
              <a:spcAft>
                <a:spcPts val="0"/>
              </a:spcAft>
              <a:buSzPts val="2500"/>
              <a:buNone/>
              <a:defRPr/>
            </a:lvl7pPr>
            <a:lvl8pPr lvl="7" rtl="0">
              <a:spcBef>
                <a:spcPts val="3000"/>
              </a:spcBef>
              <a:spcAft>
                <a:spcPts val="0"/>
              </a:spcAft>
              <a:buSzPts val="2500"/>
              <a:buNone/>
              <a:defRPr/>
            </a:lvl8pPr>
            <a:lvl9pPr lvl="8" rtl="0">
              <a:spcBef>
                <a:spcPts val="3000"/>
              </a:spcBef>
              <a:spcAft>
                <a:spcPts val="3000"/>
              </a:spcAft>
              <a:buSzPts val="2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ght content">
  <p:cSld name="PARTNER SOLUTION">
    <p:bg>
      <p:bgPr>
        <a:gradFill>
          <a:gsLst>
            <a:gs pos="0">
              <a:schemeClr val="lt1"/>
            </a:gs>
            <a:gs pos="99000">
              <a:schemeClr val="lt2"/>
            </a:gs>
            <a:gs pos="100000">
              <a:schemeClr val="lt2"/>
            </a:gs>
          </a:gsLst>
          <a:lin ang="5400000" scaled="0"/>
        </a:grad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3"/>
          <p:cNvPicPr preferRelativeResize="0"/>
          <p:nvPr/>
        </p:nvPicPr>
        <p:blipFill rotWithShape="1">
          <a:blip r:embed="rId2">
            <a:alphaModFix/>
          </a:blip>
          <a:srcRect b="-11682" l="-1595" r="77637" t="-12464"/>
          <a:stretch/>
        </p:blipFill>
        <p:spPr>
          <a:xfrm>
            <a:off x="16955945" y="9138100"/>
            <a:ext cx="697431" cy="77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3"/>
          <p:cNvPicPr preferRelativeResize="0"/>
          <p:nvPr/>
        </p:nvPicPr>
        <p:blipFill rotWithShape="1">
          <a:blip r:embed="rId3">
            <a:alphaModFix/>
          </a:blip>
          <a:srcRect b="59934" l="586" r="0" t="0"/>
          <a:stretch/>
        </p:blipFill>
        <p:spPr>
          <a:xfrm>
            <a:off x="0" y="8409025"/>
            <a:ext cx="17881599" cy="164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3"/>
          <p:cNvPicPr preferRelativeResize="0"/>
          <p:nvPr/>
        </p:nvPicPr>
        <p:blipFill rotWithShape="1">
          <a:blip r:embed="rId2">
            <a:alphaModFix/>
          </a:blip>
          <a:srcRect b="-11682" l="-1595" r="77637" t="-12464"/>
          <a:stretch/>
        </p:blipFill>
        <p:spPr>
          <a:xfrm>
            <a:off x="16955945" y="9138100"/>
            <a:ext cx="697431" cy="778775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3"/>
          <p:cNvSpPr txBox="1"/>
          <p:nvPr>
            <p:ph idx="1" type="subTitle"/>
          </p:nvPr>
        </p:nvSpPr>
        <p:spPr>
          <a:xfrm>
            <a:off x="3479775" y="1202625"/>
            <a:ext cx="10882500" cy="985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1000"/>
              </a:spcBef>
              <a:spcAft>
                <a:spcPts val="0"/>
              </a:spcAft>
              <a:buSzPts val="5200"/>
              <a:buNone/>
              <a:defRPr/>
            </a:lvl1pPr>
            <a:lvl2pPr lvl="1">
              <a:spcBef>
                <a:spcPts val="300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3000"/>
              </a:spcBef>
              <a:spcAft>
                <a:spcPts val="0"/>
              </a:spcAft>
              <a:buSzPts val="2900"/>
              <a:buNone/>
              <a:defRPr/>
            </a:lvl3pPr>
            <a:lvl4pPr lvl="3">
              <a:spcBef>
                <a:spcPts val="3000"/>
              </a:spcBef>
              <a:spcAft>
                <a:spcPts val="0"/>
              </a:spcAft>
              <a:buSzPts val="2500"/>
              <a:buNone/>
              <a:defRPr/>
            </a:lvl4pPr>
            <a:lvl5pPr lvl="4">
              <a:spcBef>
                <a:spcPts val="3000"/>
              </a:spcBef>
              <a:spcAft>
                <a:spcPts val="0"/>
              </a:spcAft>
              <a:buSzPts val="2500"/>
              <a:buNone/>
              <a:defRPr/>
            </a:lvl5pPr>
            <a:lvl6pPr lvl="5">
              <a:spcBef>
                <a:spcPts val="3000"/>
              </a:spcBef>
              <a:spcAft>
                <a:spcPts val="0"/>
              </a:spcAft>
              <a:buSzPts val="2500"/>
              <a:buNone/>
              <a:defRPr/>
            </a:lvl6pPr>
            <a:lvl7pPr lvl="6">
              <a:spcBef>
                <a:spcPts val="3000"/>
              </a:spcBef>
              <a:spcAft>
                <a:spcPts val="0"/>
              </a:spcAft>
              <a:buSzPts val="2500"/>
              <a:buNone/>
              <a:defRPr/>
            </a:lvl7pPr>
            <a:lvl8pPr lvl="7">
              <a:spcBef>
                <a:spcPts val="3000"/>
              </a:spcBef>
              <a:spcAft>
                <a:spcPts val="0"/>
              </a:spcAft>
              <a:buSzPts val="2500"/>
              <a:buNone/>
              <a:defRPr/>
            </a:lvl8pPr>
            <a:lvl9pPr lvl="8">
              <a:spcBef>
                <a:spcPts val="3000"/>
              </a:spcBef>
              <a:spcAft>
                <a:spcPts val="3000"/>
              </a:spcAft>
              <a:buSzPts val="2500"/>
              <a:buNone/>
              <a:defRPr/>
            </a:lvl9pPr>
          </a:lstStyle>
          <a:p/>
        </p:txBody>
      </p:sp>
      <p:sp>
        <p:nvSpPr>
          <p:cNvPr id="96" name="Google Shape;96;p13"/>
          <p:cNvSpPr txBox="1"/>
          <p:nvPr>
            <p:ph idx="2" type="body"/>
          </p:nvPr>
        </p:nvSpPr>
        <p:spPr>
          <a:xfrm>
            <a:off x="3479775" y="2677575"/>
            <a:ext cx="10882500" cy="55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735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00"/>
              <a:buChar char="●"/>
              <a:defRPr b="0" i="0" sz="2500" u="none" cap="none" strike="noStrike">
                <a:solidFill>
                  <a:schemeClr val="dk1"/>
                </a:solidFill>
              </a:defRPr>
            </a:lvl1pPr>
            <a:lvl2pPr indent="-450850" lvl="1" marL="914400" marR="0" rtl="0" algn="l">
              <a:lnSpc>
                <a:spcPct val="115000"/>
              </a:lnSpc>
              <a:spcBef>
                <a:spcPts val="3000"/>
              </a:spcBef>
              <a:spcAft>
                <a:spcPts val="0"/>
              </a:spcAft>
              <a:buSzPts val="3500"/>
              <a:buChar char="○"/>
              <a:defRPr i="0" u="none" cap="none" strike="noStrike"/>
            </a:lvl2pPr>
            <a:lvl3pPr indent="-412750" lvl="2" marL="1371600" marR="0" rtl="0" algn="l">
              <a:lnSpc>
                <a:spcPct val="115000"/>
              </a:lnSpc>
              <a:spcBef>
                <a:spcPts val="3000"/>
              </a:spcBef>
              <a:spcAft>
                <a:spcPts val="0"/>
              </a:spcAft>
              <a:buSzPts val="2900"/>
              <a:buChar char="■"/>
              <a:defRPr i="0" u="none" cap="none" strike="noStrike"/>
            </a:lvl3pPr>
            <a:lvl4pPr indent="-387350" lvl="3" marL="1828800" marR="0" rtl="0" algn="l">
              <a:lnSpc>
                <a:spcPct val="115000"/>
              </a:lnSpc>
              <a:spcBef>
                <a:spcPts val="3000"/>
              </a:spcBef>
              <a:spcAft>
                <a:spcPts val="0"/>
              </a:spcAft>
              <a:buSzPts val="2500"/>
              <a:buChar char="●"/>
              <a:defRPr i="0" u="none" cap="none" strike="noStrike"/>
            </a:lvl4pPr>
            <a:lvl5pPr indent="-387350" lvl="4" marL="2286000" marR="0" rtl="0" algn="l">
              <a:lnSpc>
                <a:spcPct val="115000"/>
              </a:lnSpc>
              <a:spcBef>
                <a:spcPts val="3000"/>
              </a:spcBef>
              <a:spcAft>
                <a:spcPts val="0"/>
              </a:spcAft>
              <a:buSzPts val="2500"/>
              <a:buChar char="○"/>
              <a:defRPr i="0" u="none" cap="none" strike="noStrike"/>
            </a:lvl5pPr>
            <a:lvl6pPr indent="-387350" lvl="5" marL="2743200" marR="0" rtl="0" algn="l">
              <a:lnSpc>
                <a:spcPct val="115000"/>
              </a:lnSpc>
              <a:spcBef>
                <a:spcPts val="3000"/>
              </a:spcBef>
              <a:spcAft>
                <a:spcPts val="0"/>
              </a:spcAft>
              <a:buSzPts val="2500"/>
              <a:buChar char="■"/>
              <a:defRPr i="0" u="none" cap="none" strike="noStrike"/>
            </a:lvl6pPr>
            <a:lvl7pPr indent="-387350" lvl="6" marL="3200400" marR="0" rtl="0" algn="l">
              <a:lnSpc>
                <a:spcPct val="115000"/>
              </a:lnSpc>
              <a:spcBef>
                <a:spcPts val="3000"/>
              </a:spcBef>
              <a:spcAft>
                <a:spcPts val="0"/>
              </a:spcAft>
              <a:buSzPts val="2500"/>
              <a:buChar char="●"/>
              <a:defRPr i="0" u="none" cap="none" strike="noStrike"/>
            </a:lvl7pPr>
            <a:lvl8pPr indent="-387350" lvl="7" marL="3657600" marR="0" rtl="0" algn="l">
              <a:lnSpc>
                <a:spcPct val="115000"/>
              </a:lnSpc>
              <a:spcBef>
                <a:spcPts val="3000"/>
              </a:spcBef>
              <a:spcAft>
                <a:spcPts val="0"/>
              </a:spcAft>
              <a:buSzPts val="2500"/>
              <a:buChar char="○"/>
              <a:defRPr i="0" u="none" cap="none" strike="noStrike"/>
            </a:lvl8pPr>
            <a:lvl9pPr indent="-387350" lvl="8" marL="4114800" marR="0" rtl="0" algn="l">
              <a:lnSpc>
                <a:spcPct val="115000"/>
              </a:lnSpc>
              <a:spcBef>
                <a:spcPts val="3000"/>
              </a:spcBef>
              <a:spcAft>
                <a:spcPts val="3000"/>
              </a:spcAft>
              <a:buSzPts val="2500"/>
              <a:buChar char="■"/>
              <a:defRPr i="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ark content">
  <p:cSld name="PARTNER SOLUTION_2">
    <p:bg>
      <p:bgPr>
        <a:gradFill>
          <a:gsLst>
            <a:gs pos="0">
              <a:srgbClr val="004167"/>
            </a:gs>
            <a:gs pos="50000">
              <a:srgbClr val="07121A"/>
            </a:gs>
            <a:gs pos="100000">
              <a:srgbClr val="0C2639"/>
            </a:gs>
          </a:gsLst>
          <a:lin ang="8099331" scaled="0"/>
        </a:grad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4"/>
          <p:cNvPicPr preferRelativeResize="0"/>
          <p:nvPr/>
        </p:nvPicPr>
        <p:blipFill rotWithShape="1">
          <a:blip r:embed="rId2">
            <a:alphaModFix/>
          </a:blip>
          <a:srcRect b="-11682" l="-1595" r="77637" t="-12464"/>
          <a:stretch/>
        </p:blipFill>
        <p:spPr>
          <a:xfrm>
            <a:off x="16955945" y="9138100"/>
            <a:ext cx="697431" cy="77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4"/>
          <p:cNvPicPr preferRelativeResize="0"/>
          <p:nvPr/>
        </p:nvPicPr>
        <p:blipFill rotWithShape="1">
          <a:blip r:embed="rId3">
            <a:alphaModFix/>
          </a:blip>
          <a:srcRect b="59934" l="586" r="0" t="0"/>
          <a:stretch/>
        </p:blipFill>
        <p:spPr>
          <a:xfrm>
            <a:off x="0" y="8409025"/>
            <a:ext cx="17881599" cy="164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4"/>
          <p:cNvPicPr preferRelativeResize="0"/>
          <p:nvPr/>
        </p:nvPicPr>
        <p:blipFill rotWithShape="1">
          <a:blip r:embed="rId2">
            <a:alphaModFix/>
          </a:blip>
          <a:srcRect b="-11682" l="-1595" r="77637" t="-12464"/>
          <a:stretch/>
        </p:blipFill>
        <p:spPr>
          <a:xfrm>
            <a:off x="16955945" y="9138100"/>
            <a:ext cx="697431" cy="778775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4"/>
          <p:cNvSpPr txBox="1"/>
          <p:nvPr>
            <p:ph idx="1" type="subTitle"/>
          </p:nvPr>
        </p:nvSpPr>
        <p:spPr>
          <a:xfrm>
            <a:off x="3479775" y="1202625"/>
            <a:ext cx="10882500" cy="985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300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3000"/>
              </a:spcBef>
              <a:spcAft>
                <a:spcPts val="0"/>
              </a:spcAft>
              <a:buSzPts val="2900"/>
              <a:buNone/>
              <a:defRPr/>
            </a:lvl3pPr>
            <a:lvl4pPr lvl="3" rtl="0">
              <a:spcBef>
                <a:spcPts val="3000"/>
              </a:spcBef>
              <a:spcAft>
                <a:spcPts val="0"/>
              </a:spcAft>
              <a:buSzPts val="2500"/>
              <a:buNone/>
              <a:defRPr/>
            </a:lvl4pPr>
            <a:lvl5pPr lvl="4" rtl="0">
              <a:spcBef>
                <a:spcPts val="3000"/>
              </a:spcBef>
              <a:spcAft>
                <a:spcPts val="0"/>
              </a:spcAft>
              <a:buSzPts val="2500"/>
              <a:buNone/>
              <a:defRPr/>
            </a:lvl5pPr>
            <a:lvl6pPr lvl="5" rtl="0">
              <a:spcBef>
                <a:spcPts val="3000"/>
              </a:spcBef>
              <a:spcAft>
                <a:spcPts val="0"/>
              </a:spcAft>
              <a:buSzPts val="2500"/>
              <a:buNone/>
              <a:defRPr/>
            </a:lvl6pPr>
            <a:lvl7pPr lvl="6" rtl="0">
              <a:spcBef>
                <a:spcPts val="3000"/>
              </a:spcBef>
              <a:spcAft>
                <a:spcPts val="0"/>
              </a:spcAft>
              <a:buSzPts val="2500"/>
              <a:buNone/>
              <a:defRPr/>
            </a:lvl7pPr>
            <a:lvl8pPr lvl="7" rtl="0">
              <a:spcBef>
                <a:spcPts val="3000"/>
              </a:spcBef>
              <a:spcAft>
                <a:spcPts val="0"/>
              </a:spcAft>
              <a:buSzPts val="2500"/>
              <a:buNone/>
              <a:defRPr/>
            </a:lvl8pPr>
            <a:lvl9pPr lvl="8" rtl="0">
              <a:spcBef>
                <a:spcPts val="3000"/>
              </a:spcBef>
              <a:spcAft>
                <a:spcPts val="3000"/>
              </a:spcAft>
              <a:buSzPts val="2500"/>
              <a:buNone/>
              <a:defRPr/>
            </a:lvl9pPr>
          </a:lstStyle>
          <a:p/>
        </p:txBody>
      </p:sp>
      <p:sp>
        <p:nvSpPr>
          <p:cNvPr id="102" name="Google Shape;102;p14"/>
          <p:cNvSpPr txBox="1"/>
          <p:nvPr>
            <p:ph idx="2" type="body"/>
          </p:nvPr>
        </p:nvSpPr>
        <p:spPr>
          <a:xfrm>
            <a:off x="3479775" y="2677575"/>
            <a:ext cx="10882500" cy="55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735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500"/>
              <a:buChar char="●"/>
              <a:defRPr b="0" i="0" sz="2500" u="none" cap="none" strike="noStrike">
                <a:solidFill>
                  <a:schemeClr val="accent5"/>
                </a:solidFill>
              </a:defRPr>
            </a:lvl1pPr>
            <a:lvl2pPr indent="-450850" lvl="1" marL="914400" marR="0" rtl="0" algn="l">
              <a:lnSpc>
                <a:spcPct val="115000"/>
              </a:lnSpc>
              <a:spcBef>
                <a:spcPts val="3000"/>
              </a:spcBef>
              <a:spcAft>
                <a:spcPts val="0"/>
              </a:spcAft>
              <a:buClr>
                <a:schemeClr val="accent5"/>
              </a:buClr>
              <a:buSzPts val="3500"/>
              <a:buChar char="○"/>
              <a:defRPr i="0" u="none" cap="none" strike="noStrike">
                <a:solidFill>
                  <a:schemeClr val="accent5"/>
                </a:solidFill>
              </a:defRPr>
            </a:lvl2pPr>
            <a:lvl3pPr indent="-412750" lvl="2" marL="1371600" marR="0" rtl="0" algn="l">
              <a:lnSpc>
                <a:spcPct val="115000"/>
              </a:lnSpc>
              <a:spcBef>
                <a:spcPts val="3000"/>
              </a:spcBef>
              <a:spcAft>
                <a:spcPts val="0"/>
              </a:spcAft>
              <a:buClr>
                <a:schemeClr val="accent5"/>
              </a:buClr>
              <a:buSzPts val="2900"/>
              <a:buChar char="■"/>
              <a:defRPr i="0" u="none" cap="none" strike="noStrike">
                <a:solidFill>
                  <a:schemeClr val="accent5"/>
                </a:solidFill>
              </a:defRPr>
            </a:lvl3pPr>
            <a:lvl4pPr indent="-387350" lvl="3" marL="1828800" marR="0" rtl="0" algn="l">
              <a:lnSpc>
                <a:spcPct val="115000"/>
              </a:lnSpc>
              <a:spcBef>
                <a:spcPts val="3000"/>
              </a:spcBef>
              <a:spcAft>
                <a:spcPts val="0"/>
              </a:spcAft>
              <a:buClr>
                <a:schemeClr val="accent5"/>
              </a:buClr>
              <a:buSzPts val="2500"/>
              <a:buChar char="●"/>
              <a:defRPr i="0" u="none" cap="none" strike="noStrike">
                <a:solidFill>
                  <a:schemeClr val="accent5"/>
                </a:solidFill>
              </a:defRPr>
            </a:lvl4pPr>
            <a:lvl5pPr indent="-387350" lvl="4" marL="2286000" marR="0" rtl="0" algn="l">
              <a:lnSpc>
                <a:spcPct val="115000"/>
              </a:lnSpc>
              <a:spcBef>
                <a:spcPts val="3000"/>
              </a:spcBef>
              <a:spcAft>
                <a:spcPts val="0"/>
              </a:spcAft>
              <a:buClr>
                <a:schemeClr val="accent5"/>
              </a:buClr>
              <a:buSzPts val="2500"/>
              <a:buChar char="○"/>
              <a:defRPr i="0" u="none" cap="none" strike="noStrike">
                <a:solidFill>
                  <a:schemeClr val="accent5"/>
                </a:solidFill>
              </a:defRPr>
            </a:lvl5pPr>
            <a:lvl6pPr indent="-387350" lvl="5" marL="2743200" marR="0" rtl="0" algn="l">
              <a:lnSpc>
                <a:spcPct val="115000"/>
              </a:lnSpc>
              <a:spcBef>
                <a:spcPts val="3000"/>
              </a:spcBef>
              <a:spcAft>
                <a:spcPts val="0"/>
              </a:spcAft>
              <a:buClr>
                <a:schemeClr val="accent5"/>
              </a:buClr>
              <a:buSzPts val="2500"/>
              <a:buChar char="■"/>
              <a:defRPr i="0" u="none" cap="none" strike="noStrike">
                <a:solidFill>
                  <a:schemeClr val="accent5"/>
                </a:solidFill>
              </a:defRPr>
            </a:lvl6pPr>
            <a:lvl7pPr indent="-387350" lvl="6" marL="3200400" marR="0" rtl="0" algn="l">
              <a:lnSpc>
                <a:spcPct val="115000"/>
              </a:lnSpc>
              <a:spcBef>
                <a:spcPts val="3000"/>
              </a:spcBef>
              <a:spcAft>
                <a:spcPts val="0"/>
              </a:spcAft>
              <a:buClr>
                <a:schemeClr val="accent5"/>
              </a:buClr>
              <a:buSzPts val="2500"/>
              <a:buChar char="●"/>
              <a:defRPr i="0" u="none" cap="none" strike="noStrike">
                <a:solidFill>
                  <a:schemeClr val="accent5"/>
                </a:solidFill>
              </a:defRPr>
            </a:lvl7pPr>
            <a:lvl8pPr indent="-387350" lvl="7" marL="3657600" marR="0" rtl="0" algn="l">
              <a:lnSpc>
                <a:spcPct val="115000"/>
              </a:lnSpc>
              <a:spcBef>
                <a:spcPts val="3000"/>
              </a:spcBef>
              <a:spcAft>
                <a:spcPts val="0"/>
              </a:spcAft>
              <a:buClr>
                <a:schemeClr val="accent5"/>
              </a:buClr>
              <a:buSzPts val="2500"/>
              <a:buChar char="○"/>
              <a:defRPr i="0" u="none" cap="none" strike="noStrike">
                <a:solidFill>
                  <a:schemeClr val="accent5"/>
                </a:solidFill>
              </a:defRPr>
            </a:lvl8pPr>
            <a:lvl9pPr indent="-387350" lvl="8" marL="4114800" marR="0" rtl="0" algn="l">
              <a:lnSpc>
                <a:spcPct val="115000"/>
              </a:lnSpc>
              <a:spcBef>
                <a:spcPts val="3000"/>
              </a:spcBef>
              <a:spcAft>
                <a:spcPts val="3000"/>
              </a:spcAft>
              <a:buClr>
                <a:schemeClr val="accent5"/>
              </a:buClr>
              <a:buSzPts val="2500"/>
              <a:buChar char="■"/>
              <a:defRPr i="0" u="none" cap="none" strike="noStrike">
                <a:solidFill>
                  <a:schemeClr val="accent5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and image">
  <p:cSld name="PARTNER SOLUTION_1">
    <p:bg>
      <p:bgPr>
        <a:gradFill>
          <a:gsLst>
            <a:gs pos="0">
              <a:schemeClr val="lt1"/>
            </a:gs>
            <a:gs pos="99000">
              <a:schemeClr val="lt2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15"/>
          <p:cNvPicPr preferRelativeResize="0"/>
          <p:nvPr/>
        </p:nvPicPr>
        <p:blipFill rotWithShape="1">
          <a:blip r:embed="rId2">
            <a:alphaModFix/>
          </a:blip>
          <a:srcRect b="-11682" l="-1595" r="77637" t="-12464"/>
          <a:stretch/>
        </p:blipFill>
        <p:spPr>
          <a:xfrm>
            <a:off x="16955945" y="9138100"/>
            <a:ext cx="697431" cy="77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5"/>
          <p:cNvPicPr preferRelativeResize="0"/>
          <p:nvPr/>
        </p:nvPicPr>
        <p:blipFill rotWithShape="1">
          <a:blip r:embed="rId3">
            <a:alphaModFix/>
          </a:blip>
          <a:srcRect b="59934" l="586" r="0" t="0"/>
          <a:stretch/>
        </p:blipFill>
        <p:spPr>
          <a:xfrm>
            <a:off x="0" y="8409025"/>
            <a:ext cx="17881599" cy="164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5"/>
          <p:cNvPicPr preferRelativeResize="0"/>
          <p:nvPr/>
        </p:nvPicPr>
        <p:blipFill rotWithShape="1">
          <a:blip r:embed="rId2">
            <a:alphaModFix/>
          </a:blip>
          <a:srcRect b="-11682" l="-1595" r="77637" t="-12464"/>
          <a:stretch/>
        </p:blipFill>
        <p:spPr>
          <a:xfrm>
            <a:off x="16955945" y="9138100"/>
            <a:ext cx="697431" cy="778775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5"/>
          <p:cNvSpPr txBox="1"/>
          <p:nvPr>
            <p:ph idx="1" type="subTitle"/>
          </p:nvPr>
        </p:nvSpPr>
        <p:spPr>
          <a:xfrm>
            <a:off x="1230625" y="1202625"/>
            <a:ext cx="15380700" cy="985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ctr">
              <a:spcBef>
                <a:spcPts val="1000"/>
              </a:spcBef>
              <a:spcAft>
                <a:spcPts val="0"/>
              </a:spcAft>
              <a:buSzPts val="5200"/>
              <a:buNone/>
              <a:defRPr/>
            </a:lvl1pPr>
            <a:lvl2pPr lvl="1" rtl="0">
              <a:spcBef>
                <a:spcPts val="300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3000"/>
              </a:spcBef>
              <a:spcAft>
                <a:spcPts val="0"/>
              </a:spcAft>
              <a:buSzPts val="2900"/>
              <a:buNone/>
              <a:defRPr/>
            </a:lvl3pPr>
            <a:lvl4pPr lvl="3" rtl="0">
              <a:spcBef>
                <a:spcPts val="3000"/>
              </a:spcBef>
              <a:spcAft>
                <a:spcPts val="0"/>
              </a:spcAft>
              <a:buSzPts val="2500"/>
              <a:buNone/>
              <a:defRPr/>
            </a:lvl4pPr>
            <a:lvl5pPr lvl="4" rtl="0">
              <a:spcBef>
                <a:spcPts val="3000"/>
              </a:spcBef>
              <a:spcAft>
                <a:spcPts val="0"/>
              </a:spcAft>
              <a:buSzPts val="2500"/>
              <a:buNone/>
              <a:defRPr/>
            </a:lvl5pPr>
            <a:lvl6pPr lvl="5" rtl="0">
              <a:spcBef>
                <a:spcPts val="3000"/>
              </a:spcBef>
              <a:spcAft>
                <a:spcPts val="0"/>
              </a:spcAft>
              <a:buSzPts val="2500"/>
              <a:buNone/>
              <a:defRPr/>
            </a:lvl6pPr>
            <a:lvl7pPr lvl="6" rtl="0">
              <a:spcBef>
                <a:spcPts val="3000"/>
              </a:spcBef>
              <a:spcAft>
                <a:spcPts val="0"/>
              </a:spcAft>
              <a:buSzPts val="2500"/>
              <a:buNone/>
              <a:defRPr/>
            </a:lvl7pPr>
            <a:lvl8pPr lvl="7" rtl="0">
              <a:spcBef>
                <a:spcPts val="3000"/>
              </a:spcBef>
              <a:spcAft>
                <a:spcPts val="0"/>
              </a:spcAft>
              <a:buSzPts val="2500"/>
              <a:buNone/>
              <a:defRPr/>
            </a:lvl8pPr>
            <a:lvl9pPr lvl="8" rtl="0">
              <a:spcBef>
                <a:spcPts val="3000"/>
              </a:spcBef>
              <a:spcAft>
                <a:spcPts val="3000"/>
              </a:spcAft>
              <a:buSzPts val="2500"/>
              <a:buNone/>
              <a:defRPr/>
            </a:lvl9pPr>
          </a:lstStyle>
          <a:p/>
        </p:txBody>
      </p:sp>
      <p:sp>
        <p:nvSpPr>
          <p:cNvPr id="108" name="Google Shape;108;p15"/>
          <p:cNvSpPr txBox="1"/>
          <p:nvPr>
            <p:ph idx="2" type="body"/>
          </p:nvPr>
        </p:nvSpPr>
        <p:spPr>
          <a:xfrm>
            <a:off x="1230613" y="2641575"/>
            <a:ext cx="7237200" cy="54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735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00"/>
              <a:buChar char="●"/>
              <a:defRPr b="0" i="0" sz="2500" u="none" cap="none" strike="noStrike">
                <a:solidFill>
                  <a:schemeClr val="dk1"/>
                </a:solidFill>
              </a:defRPr>
            </a:lvl1pPr>
            <a:lvl2pPr indent="-450850" lvl="1" marL="914400" marR="0" rtl="0" algn="l">
              <a:lnSpc>
                <a:spcPct val="115000"/>
              </a:lnSpc>
              <a:spcBef>
                <a:spcPts val="3000"/>
              </a:spcBef>
              <a:spcAft>
                <a:spcPts val="0"/>
              </a:spcAft>
              <a:buSzPts val="3500"/>
              <a:buChar char="○"/>
              <a:defRPr i="0" u="none" cap="none" strike="noStrike"/>
            </a:lvl2pPr>
            <a:lvl3pPr indent="-412750" lvl="2" marL="1371600" marR="0" rtl="0" algn="l">
              <a:lnSpc>
                <a:spcPct val="115000"/>
              </a:lnSpc>
              <a:spcBef>
                <a:spcPts val="3000"/>
              </a:spcBef>
              <a:spcAft>
                <a:spcPts val="0"/>
              </a:spcAft>
              <a:buSzPts val="2900"/>
              <a:buChar char="■"/>
              <a:defRPr i="0" u="none" cap="none" strike="noStrike"/>
            </a:lvl3pPr>
            <a:lvl4pPr indent="-387350" lvl="3" marL="1828800" marR="0" rtl="0" algn="l">
              <a:lnSpc>
                <a:spcPct val="115000"/>
              </a:lnSpc>
              <a:spcBef>
                <a:spcPts val="3000"/>
              </a:spcBef>
              <a:spcAft>
                <a:spcPts val="0"/>
              </a:spcAft>
              <a:buSzPts val="2500"/>
              <a:buChar char="●"/>
              <a:defRPr i="0" u="none" cap="none" strike="noStrike"/>
            </a:lvl4pPr>
            <a:lvl5pPr indent="-387350" lvl="4" marL="2286000" marR="0" rtl="0" algn="l">
              <a:lnSpc>
                <a:spcPct val="115000"/>
              </a:lnSpc>
              <a:spcBef>
                <a:spcPts val="3000"/>
              </a:spcBef>
              <a:spcAft>
                <a:spcPts val="0"/>
              </a:spcAft>
              <a:buSzPts val="2500"/>
              <a:buChar char="○"/>
              <a:defRPr i="0" u="none" cap="none" strike="noStrike"/>
            </a:lvl5pPr>
            <a:lvl6pPr indent="-387350" lvl="5" marL="2743200" marR="0" rtl="0" algn="l">
              <a:lnSpc>
                <a:spcPct val="115000"/>
              </a:lnSpc>
              <a:spcBef>
                <a:spcPts val="3000"/>
              </a:spcBef>
              <a:spcAft>
                <a:spcPts val="0"/>
              </a:spcAft>
              <a:buSzPts val="2500"/>
              <a:buChar char="■"/>
              <a:defRPr i="0" u="none" cap="none" strike="noStrike"/>
            </a:lvl6pPr>
            <a:lvl7pPr indent="-387350" lvl="6" marL="3200400" marR="0" rtl="0" algn="l">
              <a:lnSpc>
                <a:spcPct val="115000"/>
              </a:lnSpc>
              <a:spcBef>
                <a:spcPts val="3000"/>
              </a:spcBef>
              <a:spcAft>
                <a:spcPts val="0"/>
              </a:spcAft>
              <a:buSzPts val="2500"/>
              <a:buChar char="●"/>
              <a:defRPr i="0" u="none" cap="none" strike="noStrike"/>
            </a:lvl7pPr>
            <a:lvl8pPr indent="-387350" lvl="7" marL="3657600" marR="0" rtl="0" algn="l">
              <a:lnSpc>
                <a:spcPct val="115000"/>
              </a:lnSpc>
              <a:spcBef>
                <a:spcPts val="3000"/>
              </a:spcBef>
              <a:spcAft>
                <a:spcPts val="0"/>
              </a:spcAft>
              <a:buSzPts val="2500"/>
              <a:buChar char="○"/>
              <a:defRPr i="0" u="none" cap="none" strike="noStrike"/>
            </a:lvl8pPr>
            <a:lvl9pPr indent="-387350" lvl="8" marL="4114800" marR="0" rtl="0" algn="l">
              <a:lnSpc>
                <a:spcPct val="115000"/>
              </a:lnSpc>
              <a:spcBef>
                <a:spcPts val="3000"/>
              </a:spcBef>
              <a:spcAft>
                <a:spcPts val="3000"/>
              </a:spcAft>
              <a:buSzPts val="2500"/>
              <a:buChar char="■"/>
              <a:defRPr i="0" u="none" cap="none" strike="noStrike"/>
            </a:lvl9pPr>
          </a:lstStyle>
          <a:p/>
        </p:txBody>
      </p:sp>
      <p:sp>
        <p:nvSpPr>
          <p:cNvPr id="109" name="Google Shape;109;p15"/>
          <p:cNvSpPr/>
          <p:nvPr>
            <p:ph idx="3" type="pic"/>
          </p:nvPr>
        </p:nvSpPr>
        <p:spPr>
          <a:xfrm>
            <a:off x="9374238" y="2641600"/>
            <a:ext cx="7237200" cy="5470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ark content and image">
  <p:cSld name="PARTNER SOLUTION_1_1">
    <p:bg>
      <p:bgPr>
        <a:gradFill>
          <a:gsLst>
            <a:gs pos="0">
              <a:srgbClr val="004167"/>
            </a:gs>
            <a:gs pos="50000">
              <a:srgbClr val="07121A"/>
            </a:gs>
            <a:gs pos="100000">
              <a:srgbClr val="0C2639"/>
            </a:gs>
          </a:gsLst>
          <a:lin ang="8099331" scaled="0"/>
        </a:grad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16"/>
          <p:cNvPicPr preferRelativeResize="0"/>
          <p:nvPr/>
        </p:nvPicPr>
        <p:blipFill rotWithShape="1">
          <a:blip r:embed="rId2">
            <a:alphaModFix/>
          </a:blip>
          <a:srcRect b="-11682" l="-1595" r="77637" t="-12464"/>
          <a:stretch/>
        </p:blipFill>
        <p:spPr>
          <a:xfrm>
            <a:off x="16955945" y="9138100"/>
            <a:ext cx="697431" cy="77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6"/>
          <p:cNvPicPr preferRelativeResize="0"/>
          <p:nvPr/>
        </p:nvPicPr>
        <p:blipFill rotWithShape="1">
          <a:blip r:embed="rId3">
            <a:alphaModFix/>
          </a:blip>
          <a:srcRect b="59934" l="586" r="0" t="0"/>
          <a:stretch/>
        </p:blipFill>
        <p:spPr>
          <a:xfrm>
            <a:off x="0" y="8409025"/>
            <a:ext cx="17881599" cy="164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6"/>
          <p:cNvPicPr preferRelativeResize="0"/>
          <p:nvPr/>
        </p:nvPicPr>
        <p:blipFill rotWithShape="1">
          <a:blip r:embed="rId2">
            <a:alphaModFix/>
          </a:blip>
          <a:srcRect b="-11682" l="-1595" r="77637" t="-12464"/>
          <a:stretch/>
        </p:blipFill>
        <p:spPr>
          <a:xfrm>
            <a:off x="16955945" y="9138100"/>
            <a:ext cx="697431" cy="778775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6"/>
          <p:cNvSpPr txBox="1"/>
          <p:nvPr>
            <p:ph idx="1" type="subTitle"/>
          </p:nvPr>
        </p:nvSpPr>
        <p:spPr>
          <a:xfrm>
            <a:off x="1230625" y="1202625"/>
            <a:ext cx="15380700" cy="985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300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3000"/>
              </a:spcBef>
              <a:spcAft>
                <a:spcPts val="0"/>
              </a:spcAft>
              <a:buSzPts val="2900"/>
              <a:buNone/>
              <a:defRPr/>
            </a:lvl3pPr>
            <a:lvl4pPr lvl="3" rtl="0">
              <a:spcBef>
                <a:spcPts val="3000"/>
              </a:spcBef>
              <a:spcAft>
                <a:spcPts val="0"/>
              </a:spcAft>
              <a:buSzPts val="2500"/>
              <a:buNone/>
              <a:defRPr/>
            </a:lvl4pPr>
            <a:lvl5pPr lvl="4" rtl="0">
              <a:spcBef>
                <a:spcPts val="3000"/>
              </a:spcBef>
              <a:spcAft>
                <a:spcPts val="0"/>
              </a:spcAft>
              <a:buSzPts val="2500"/>
              <a:buNone/>
              <a:defRPr/>
            </a:lvl5pPr>
            <a:lvl6pPr lvl="5" rtl="0">
              <a:spcBef>
                <a:spcPts val="3000"/>
              </a:spcBef>
              <a:spcAft>
                <a:spcPts val="0"/>
              </a:spcAft>
              <a:buSzPts val="2500"/>
              <a:buNone/>
              <a:defRPr/>
            </a:lvl6pPr>
            <a:lvl7pPr lvl="6" rtl="0">
              <a:spcBef>
                <a:spcPts val="3000"/>
              </a:spcBef>
              <a:spcAft>
                <a:spcPts val="0"/>
              </a:spcAft>
              <a:buSzPts val="2500"/>
              <a:buNone/>
              <a:defRPr/>
            </a:lvl7pPr>
            <a:lvl8pPr lvl="7" rtl="0">
              <a:spcBef>
                <a:spcPts val="3000"/>
              </a:spcBef>
              <a:spcAft>
                <a:spcPts val="0"/>
              </a:spcAft>
              <a:buSzPts val="2500"/>
              <a:buNone/>
              <a:defRPr/>
            </a:lvl8pPr>
            <a:lvl9pPr lvl="8" rtl="0">
              <a:spcBef>
                <a:spcPts val="3000"/>
              </a:spcBef>
              <a:spcAft>
                <a:spcPts val="3000"/>
              </a:spcAft>
              <a:buSzPts val="2500"/>
              <a:buNone/>
              <a:defRPr/>
            </a:lvl9pPr>
          </a:lstStyle>
          <a:p/>
        </p:txBody>
      </p:sp>
      <p:sp>
        <p:nvSpPr>
          <p:cNvPr id="115" name="Google Shape;115;p16"/>
          <p:cNvSpPr txBox="1"/>
          <p:nvPr>
            <p:ph idx="2" type="body"/>
          </p:nvPr>
        </p:nvSpPr>
        <p:spPr>
          <a:xfrm>
            <a:off x="1230613" y="2641575"/>
            <a:ext cx="7237200" cy="54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735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500"/>
              <a:buChar char="●"/>
              <a:defRPr b="0" i="0" sz="2500" u="none" cap="none" strike="noStrike">
                <a:solidFill>
                  <a:schemeClr val="accent5"/>
                </a:solidFill>
              </a:defRPr>
            </a:lvl1pPr>
            <a:lvl2pPr indent="-450850" lvl="1" marL="914400" marR="0" rtl="0" algn="l">
              <a:lnSpc>
                <a:spcPct val="115000"/>
              </a:lnSpc>
              <a:spcBef>
                <a:spcPts val="3000"/>
              </a:spcBef>
              <a:spcAft>
                <a:spcPts val="0"/>
              </a:spcAft>
              <a:buClr>
                <a:schemeClr val="accent5"/>
              </a:buClr>
              <a:buSzPts val="3500"/>
              <a:buChar char="○"/>
              <a:defRPr i="0" u="none" cap="none" strike="noStrike">
                <a:solidFill>
                  <a:schemeClr val="accent5"/>
                </a:solidFill>
              </a:defRPr>
            </a:lvl2pPr>
            <a:lvl3pPr indent="-412750" lvl="2" marL="1371600" marR="0" rtl="0" algn="l">
              <a:lnSpc>
                <a:spcPct val="115000"/>
              </a:lnSpc>
              <a:spcBef>
                <a:spcPts val="3000"/>
              </a:spcBef>
              <a:spcAft>
                <a:spcPts val="0"/>
              </a:spcAft>
              <a:buClr>
                <a:schemeClr val="accent5"/>
              </a:buClr>
              <a:buSzPts val="2900"/>
              <a:buChar char="■"/>
              <a:defRPr i="0" u="none" cap="none" strike="noStrike">
                <a:solidFill>
                  <a:schemeClr val="accent5"/>
                </a:solidFill>
              </a:defRPr>
            </a:lvl3pPr>
            <a:lvl4pPr indent="-387350" lvl="3" marL="1828800" marR="0" rtl="0" algn="l">
              <a:lnSpc>
                <a:spcPct val="115000"/>
              </a:lnSpc>
              <a:spcBef>
                <a:spcPts val="3000"/>
              </a:spcBef>
              <a:spcAft>
                <a:spcPts val="0"/>
              </a:spcAft>
              <a:buClr>
                <a:schemeClr val="accent5"/>
              </a:buClr>
              <a:buSzPts val="2500"/>
              <a:buChar char="●"/>
              <a:defRPr i="0" u="none" cap="none" strike="noStrike">
                <a:solidFill>
                  <a:schemeClr val="accent5"/>
                </a:solidFill>
              </a:defRPr>
            </a:lvl4pPr>
            <a:lvl5pPr indent="-387350" lvl="4" marL="2286000" marR="0" rtl="0" algn="l">
              <a:lnSpc>
                <a:spcPct val="115000"/>
              </a:lnSpc>
              <a:spcBef>
                <a:spcPts val="3000"/>
              </a:spcBef>
              <a:spcAft>
                <a:spcPts val="0"/>
              </a:spcAft>
              <a:buClr>
                <a:schemeClr val="accent5"/>
              </a:buClr>
              <a:buSzPts val="2500"/>
              <a:buChar char="○"/>
              <a:defRPr i="0" u="none" cap="none" strike="noStrike">
                <a:solidFill>
                  <a:schemeClr val="accent5"/>
                </a:solidFill>
              </a:defRPr>
            </a:lvl5pPr>
            <a:lvl6pPr indent="-387350" lvl="5" marL="2743200" marR="0" rtl="0" algn="l">
              <a:lnSpc>
                <a:spcPct val="115000"/>
              </a:lnSpc>
              <a:spcBef>
                <a:spcPts val="3000"/>
              </a:spcBef>
              <a:spcAft>
                <a:spcPts val="0"/>
              </a:spcAft>
              <a:buClr>
                <a:schemeClr val="accent5"/>
              </a:buClr>
              <a:buSzPts val="2500"/>
              <a:buChar char="■"/>
              <a:defRPr i="0" u="none" cap="none" strike="noStrike">
                <a:solidFill>
                  <a:schemeClr val="accent5"/>
                </a:solidFill>
              </a:defRPr>
            </a:lvl6pPr>
            <a:lvl7pPr indent="-387350" lvl="6" marL="3200400" marR="0" rtl="0" algn="l">
              <a:lnSpc>
                <a:spcPct val="115000"/>
              </a:lnSpc>
              <a:spcBef>
                <a:spcPts val="3000"/>
              </a:spcBef>
              <a:spcAft>
                <a:spcPts val="0"/>
              </a:spcAft>
              <a:buClr>
                <a:schemeClr val="accent5"/>
              </a:buClr>
              <a:buSzPts val="2500"/>
              <a:buChar char="●"/>
              <a:defRPr i="0" u="none" cap="none" strike="noStrike">
                <a:solidFill>
                  <a:schemeClr val="accent5"/>
                </a:solidFill>
              </a:defRPr>
            </a:lvl7pPr>
            <a:lvl8pPr indent="-387350" lvl="7" marL="3657600" marR="0" rtl="0" algn="l">
              <a:lnSpc>
                <a:spcPct val="115000"/>
              </a:lnSpc>
              <a:spcBef>
                <a:spcPts val="3000"/>
              </a:spcBef>
              <a:spcAft>
                <a:spcPts val="0"/>
              </a:spcAft>
              <a:buClr>
                <a:schemeClr val="accent5"/>
              </a:buClr>
              <a:buSzPts val="2500"/>
              <a:buChar char="○"/>
              <a:defRPr i="0" u="none" cap="none" strike="noStrike">
                <a:solidFill>
                  <a:schemeClr val="accent5"/>
                </a:solidFill>
              </a:defRPr>
            </a:lvl8pPr>
            <a:lvl9pPr indent="-387350" lvl="8" marL="4114800" marR="0" rtl="0" algn="l">
              <a:lnSpc>
                <a:spcPct val="115000"/>
              </a:lnSpc>
              <a:spcBef>
                <a:spcPts val="3000"/>
              </a:spcBef>
              <a:spcAft>
                <a:spcPts val="3000"/>
              </a:spcAft>
              <a:buClr>
                <a:schemeClr val="accent5"/>
              </a:buClr>
              <a:buSzPts val="2500"/>
              <a:buChar char="■"/>
              <a:defRPr i="0" u="none" cap="none" strike="noStrike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116" name="Google Shape;116;p16"/>
          <p:cNvSpPr/>
          <p:nvPr>
            <p:ph idx="3" type="pic"/>
          </p:nvPr>
        </p:nvSpPr>
        <p:spPr>
          <a:xfrm>
            <a:off x="9374238" y="2641600"/>
            <a:ext cx="7237200" cy="5470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 thank you">
  <p:cSld name="COVER_4">
    <p:bg>
      <p:bgPr>
        <a:gradFill>
          <a:gsLst>
            <a:gs pos="0">
              <a:srgbClr val="004167"/>
            </a:gs>
            <a:gs pos="50000">
              <a:srgbClr val="07121A"/>
            </a:gs>
            <a:gs pos="100000">
              <a:srgbClr val="0C2639"/>
            </a:gs>
          </a:gsLst>
          <a:lin ang="8099331" scaled="0"/>
        </a:grad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7"/>
          <p:cNvSpPr/>
          <p:nvPr/>
        </p:nvSpPr>
        <p:spPr>
          <a:xfrm>
            <a:off x="8070825" y="2488000"/>
            <a:ext cx="8653200" cy="5751900"/>
          </a:xfrm>
          <a:prstGeom prst="roundRect">
            <a:avLst>
              <a:gd fmla="val 1984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742950" rotWithShape="0" algn="bl" dir="2160000" dist="304800">
              <a:srgbClr val="000000">
                <a:alpha val="5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9" name="Google Shape;119;p17"/>
          <p:cNvPicPr preferRelativeResize="0"/>
          <p:nvPr/>
        </p:nvPicPr>
        <p:blipFill rotWithShape="1">
          <a:blip r:embed="rId2">
            <a:alphaModFix/>
          </a:blip>
          <a:srcRect b="-11682" l="-1595" r="0" t="-12464"/>
          <a:stretch/>
        </p:blipFill>
        <p:spPr>
          <a:xfrm>
            <a:off x="8396050" y="6804948"/>
            <a:ext cx="3803500" cy="100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7"/>
          <p:cNvPicPr preferRelativeResize="0"/>
          <p:nvPr/>
        </p:nvPicPr>
        <p:blipFill rotWithShape="1">
          <a:blip r:embed="rId3">
            <a:alphaModFix/>
          </a:blip>
          <a:srcRect b="2900" l="58439" r="-1962" t="-2899"/>
          <a:stretch/>
        </p:blipFill>
        <p:spPr>
          <a:xfrm>
            <a:off x="4" y="796525"/>
            <a:ext cx="8269147" cy="814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91204" y="4547822"/>
            <a:ext cx="761424" cy="7128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289655" y="6015637"/>
            <a:ext cx="761424" cy="8441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491204" y="7059219"/>
            <a:ext cx="924595" cy="1191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7"/>
          <p:cNvPicPr preferRelativeResize="0"/>
          <p:nvPr/>
        </p:nvPicPr>
        <p:blipFill rotWithShape="1">
          <a:blip r:embed="rId7">
            <a:alphaModFix/>
          </a:blip>
          <a:srcRect b="11624" l="61869" r="25611" t="14384"/>
          <a:stretch/>
        </p:blipFill>
        <p:spPr>
          <a:xfrm>
            <a:off x="0" y="2161152"/>
            <a:ext cx="2647347" cy="6089371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7"/>
          <p:cNvSpPr txBox="1"/>
          <p:nvPr>
            <p:ph idx="1" type="subTitle"/>
          </p:nvPr>
        </p:nvSpPr>
        <p:spPr>
          <a:xfrm>
            <a:off x="8378925" y="3055850"/>
            <a:ext cx="7807200" cy="1360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lvl="0">
              <a:spcBef>
                <a:spcPts val="1000"/>
              </a:spcBef>
              <a:spcAft>
                <a:spcPts val="0"/>
              </a:spcAft>
              <a:buSzPts val="5200"/>
              <a:buNone/>
              <a:defRPr/>
            </a:lvl1pPr>
            <a:lvl2pPr lvl="1">
              <a:spcBef>
                <a:spcPts val="300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3000"/>
              </a:spcBef>
              <a:spcAft>
                <a:spcPts val="0"/>
              </a:spcAft>
              <a:buSzPts val="2900"/>
              <a:buNone/>
              <a:defRPr/>
            </a:lvl3pPr>
            <a:lvl4pPr lvl="3">
              <a:spcBef>
                <a:spcPts val="3000"/>
              </a:spcBef>
              <a:spcAft>
                <a:spcPts val="0"/>
              </a:spcAft>
              <a:buSzPts val="2500"/>
              <a:buNone/>
              <a:defRPr/>
            </a:lvl4pPr>
            <a:lvl5pPr lvl="4">
              <a:spcBef>
                <a:spcPts val="3000"/>
              </a:spcBef>
              <a:spcAft>
                <a:spcPts val="0"/>
              </a:spcAft>
              <a:buSzPts val="2500"/>
              <a:buNone/>
              <a:defRPr/>
            </a:lvl5pPr>
            <a:lvl6pPr lvl="5">
              <a:spcBef>
                <a:spcPts val="3000"/>
              </a:spcBef>
              <a:spcAft>
                <a:spcPts val="0"/>
              </a:spcAft>
              <a:buSzPts val="2500"/>
              <a:buNone/>
              <a:defRPr/>
            </a:lvl6pPr>
            <a:lvl7pPr lvl="6">
              <a:spcBef>
                <a:spcPts val="3000"/>
              </a:spcBef>
              <a:spcAft>
                <a:spcPts val="0"/>
              </a:spcAft>
              <a:buSzPts val="2500"/>
              <a:buNone/>
              <a:defRPr/>
            </a:lvl7pPr>
            <a:lvl8pPr lvl="7">
              <a:spcBef>
                <a:spcPts val="3000"/>
              </a:spcBef>
              <a:spcAft>
                <a:spcPts val="0"/>
              </a:spcAft>
              <a:buSzPts val="2500"/>
              <a:buNone/>
              <a:defRPr/>
            </a:lvl8pPr>
            <a:lvl9pPr lvl="8">
              <a:spcBef>
                <a:spcPts val="3000"/>
              </a:spcBef>
              <a:spcAft>
                <a:spcPts val="3000"/>
              </a:spcAft>
              <a:buSzPts val="2500"/>
              <a:buNone/>
              <a:defRPr/>
            </a:lvl9pPr>
          </a:lstStyle>
          <a:p/>
        </p:txBody>
      </p:sp>
      <p:sp>
        <p:nvSpPr>
          <p:cNvPr id="126" name="Google Shape;126;p17"/>
          <p:cNvSpPr txBox="1"/>
          <p:nvPr>
            <p:ph idx="2" type="body"/>
          </p:nvPr>
        </p:nvSpPr>
        <p:spPr>
          <a:xfrm>
            <a:off x="8378925" y="4909050"/>
            <a:ext cx="8004300" cy="2405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indent="-558800" lvl="0" marL="457200">
              <a:spcBef>
                <a:spcPts val="1000"/>
              </a:spcBef>
              <a:spcAft>
                <a:spcPts val="0"/>
              </a:spcAft>
              <a:buSzPts val="5200"/>
              <a:buChar char="•"/>
              <a:defRPr/>
            </a:lvl1pPr>
            <a:lvl2pPr indent="-450850" lvl="1" marL="914400">
              <a:spcBef>
                <a:spcPts val="3000"/>
              </a:spcBef>
              <a:spcAft>
                <a:spcPts val="0"/>
              </a:spcAft>
              <a:buSzPts val="3500"/>
              <a:buChar char="•"/>
              <a:defRPr/>
            </a:lvl2pPr>
            <a:lvl3pPr indent="-412750" lvl="2" marL="1371600">
              <a:spcBef>
                <a:spcPts val="3000"/>
              </a:spcBef>
              <a:spcAft>
                <a:spcPts val="0"/>
              </a:spcAft>
              <a:buSzPts val="2900"/>
              <a:buChar char="•"/>
              <a:defRPr/>
            </a:lvl3pPr>
            <a:lvl4pPr indent="-387350" lvl="3" marL="1828800">
              <a:spcBef>
                <a:spcPts val="3000"/>
              </a:spcBef>
              <a:spcAft>
                <a:spcPts val="0"/>
              </a:spcAft>
              <a:buSzPts val="2500"/>
              <a:buChar char="•"/>
              <a:defRPr/>
            </a:lvl4pPr>
            <a:lvl5pPr indent="-387350" lvl="4" marL="2286000">
              <a:spcBef>
                <a:spcPts val="3000"/>
              </a:spcBef>
              <a:spcAft>
                <a:spcPts val="0"/>
              </a:spcAft>
              <a:buSzPts val="2500"/>
              <a:buChar char="•"/>
              <a:defRPr/>
            </a:lvl5pPr>
            <a:lvl6pPr indent="-387350" lvl="5" marL="2743200">
              <a:spcBef>
                <a:spcPts val="3000"/>
              </a:spcBef>
              <a:spcAft>
                <a:spcPts val="0"/>
              </a:spcAft>
              <a:buSzPts val="2500"/>
              <a:buChar char="•"/>
              <a:defRPr/>
            </a:lvl6pPr>
            <a:lvl7pPr indent="-387350" lvl="6" marL="3200400">
              <a:spcBef>
                <a:spcPts val="3000"/>
              </a:spcBef>
              <a:spcAft>
                <a:spcPts val="0"/>
              </a:spcAft>
              <a:buSzPts val="2500"/>
              <a:buChar char="•"/>
              <a:defRPr/>
            </a:lvl7pPr>
            <a:lvl8pPr indent="-387350" lvl="7" marL="3657600">
              <a:spcBef>
                <a:spcPts val="3000"/>
              </a:spcBef>
              <a:spcAft>
                <a:spcPts val="0"/>
              </a:spcAft>
              <a:buSzPts val="2500"/>
              <a:buChar char="•"/>
              <a:defRPr/>
            </a:lvl8pPr>
            <a:lvl9pPr indent="-387350" lvl="8" marL="4114800">
              <a:spcBef>
                <a:spcPts val="3000"/>
              </a:spcBef>
              <a:spcAft>
                <a:spcPts val="3000"/>
              </a:spcAft>
              <a:buSzPts val="25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 - Content and image (Light)">
  <p:cSld name="PARTNER SOLUTION_1_1_1">
    <p:bg>
      <p:bgPr>
        <a:solidFill>
          <a:schemeClr val="lt1"/>
        </a:soli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8"/>
          <p:cNvSpPr/>
          <p:nvPr>
            <p:ph idx="2" type="pic"/>
          </p:nvPr>
        </p:nvSpPr>
        <p:spPr>
          <a:xfrm>
            <a:off x="9147250" y="2781300"/>
            <a:ext cx="7176900" cy="6191700"/>
          </a:xfrm>
          <a:prstGeom prst="rect">
            <a:avLst/>
          </a:prstGeom>
          <a:noFill/>
          <a:ln>
            <a:noFill/>
          </a:ln>
        </p:spPr>
      </p:sp>
      <p:pic>
        <p:nvPicPr>
          <p:cNvPr id="129" name="Google Shape;129;p18"/>
          <p:cNvPicPr preferRelativeResize="0"/>
          <p:nvPr/>
        </p:nvPicPr>
        <p:blipFill rotWithShape="1">
          <a:blip r:embed="rId2">
            <a:alphaModFix/>
          </a:blip>
          <a:srcRect b="-11682" l="-1595" r="77637" t="-12464"/>
          <a:stretch/>
        </p:blipFill>
        <p:spPr>
          <a:xfrm>
            <a:off x="16611320" y="8852350"/>
            <a:ext cx="697431" cy="778775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18"/>
          <p:cNvSpPr txBox="1"/>
          <p:nvPr>
            <p:ph idx="1" type="subTitle"/>
          </p:nvPr>
        </p:nvSpPr>
        <p:spPr>
          <a:xfrm>
            <a:off x="1230625" y="1202625"/>
            <a:ext cx="15380700" cy="985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>
              <a:spcBef>
                <a:spcPts val="1000"/>
              </a:spcBef>
              <a:spcAft>
                <a:spcPts val="0"/>
              </a:spcAft>
              <a:buSzPts val="5200"/>
              <a:buNone/>
              <a:defRPr/>
            </a:lvl1pPr>
            <a:lvl2pPr lvl="1" rtl="0">
              <a:spcBef>
                <a:spcPts val="300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3000"/>
              </a:spcBef>
              <a:spcAft>
                <a:spcPts val="0"/>
              </a:spcAft>
              <a:buSzPts val="2900"/>
              <a:buNone/>
              <a:defRPr/>
            </a:lvl3pPr>
            <a:lvl4pPr lvl="3" rtl="0">
              <a:spcBef>
                <a:spcPts val="3000"/>
              </a:spcBef>
              <a:spcAft>
                <a:spcPts val="0"/>
              </a:spcAft>
              <a:buSzPts val="2500"/>
              <a:buNone/>
              <a:defRPr/>
            </a:lvl4pPr>
            <a:lvl5pPr lvl="4" rtl="0">
              <a:spcBef>
                <a:spcPts val="3000"/>
              </a:spcBef>
              <a:spcAft>
                <a:spcPts val="0"/>
              </a:spcAft>
              <a:buSzPts val="2500"/>
              <a:buNone/>
              <a:defRPr/>
            </a:lvl5pPr>
            <a:lvl6pPr lvl="5" rtl="0">
              <a:spcBef>
                <a:spcPts val="3000"/>
              </a:spcBef>
              <a:spcAft>
                <a:spcPts val="0"/>
              </a:spcAft>
              <a:buSzPts val="2500"/>
              <a:buNone/>
              <a:defRPr/>
            </a:lvl6pPr>
            <a:lvl7pPr lvl="6" rtl="0">
              <a:spcBef>
                <a:spcPts val="3000"/>
              </a:spcBef>
              <a:spcAft>
                <a:spcPts val="0"/>
              </a:spcAft>
              <a:buSzPts val="2500"/>
              <a:buNone/>
              <a:defRPr/>
            </a:lvl7pPr>
            <a:lvl8pPr lvl="7" rtl="0">
              <a:spcBef>
                <a:spcPts val="3000"/>
              </a:spcBef>
              <a:spcAft>
                <a:spcPts val="0"/>
              </a:spcAft>
              <a:buSzPts val="2500"/>
              <a:buNone/>
              <a:defRPr/>
            </a:lvl8pPr>
            <a:lvl9pPr lvl="8" rtl="0">
              <a:spcBef>
                <a:spcPts val="3000"/>
              </a:spcBef>
              <a:spcAft>
                <a:spcPts val="3000"/>
              </a:spcAft>
              <a:buSzPts val="2500"/>
              <a:buNone/>
              <a:defRPr/>
            </a:lvl9pPr>
          </a:lstStyle>
          <a:p/>
        </p:txBody>
      </p:sp>
      <p:sp>
        <p:nvSpPr>
          <p:cNvPr id="131" name="Google Shape;131;p18"/>
          <p:cNvSpPr txBox="1"/>
          <p:nvPr>
            <p:ph idx="3" type="body"/>
          </p:nvPr>
        </p:nvSpPr>
        <p:spPr>
          <a:xfrm>
            <a:off x="1229350" y="2829975"/>
            <a:ext cx="7419300" cy="616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419100" lvl="0" marL="457200" marR="0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b="0" i="0" sz="3000" u="none" cap="none" strike="noStrike">
                <a:solidFill>
                  <a:schemeClr val="dk1"/>
                </a:solidFill>
              </a:defRPr>
            </a:lvl1pPr>
            <a:lvl2pPr indent="-419100" lvl="1" marL="9144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SzPts val="3000"/>
              <a:buChar char="•"/>
              <a:defRPr b="0" i="0" sz="3000" u="none" cap="none" strike="noStrike"/>
            </a:lvl2pPr>
            <a:lvl3pPr indent="-412750" lvl="2" marL="13716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SzPts val="2900"/>
              <a:buChar char="•"/>
              <a:defRPr i="0" u="none" cap="none" strike="noStrike"/>
            </a:lvl3pPr>
            <a:lvl4pPr indent="-419100" lvl="3" marL="18288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SzPts val="3000"/>
              <a:buChar char="•"/>
              <a:defRPr i="0" sz="3000" u="none" cap="none" strike="noStrike"/>
            </a:lvl4pPr>
            <a:lvl5pPr indent="-419100" lvl="4" marL="22860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SzPts val="3000"/>
              <a:buChar char="•"/>
              <a:defRPr i="0" sz="3000" u="none" cap="none" strike="noStrike"/>
            </a:lvl5pPr>
            <a:lvl6pPr indent="-419100" lvl="5" marL="27432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SzPts val="3000"/>
              <a:buChar char="•"/>
              <a:defRPr i="0" sz="3000" u="none" cap="none" strike="noStrike"/>
            </a:lvl6pPr>
            <a:lvl7pPr indent="-419100" lvl="6" marL="32004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SzPts val="3000"/>
              <a:buChar char="•"/>
              <a:defRPr i="0" sz="3000" u="none" cap="none" strike="noStrike"/>
            </a:lvl7pPr>
            <a:lvl8pPr indent="-419100" lvl="7" marL="36576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SzPts val="3000"/>
              <a:buChar char="•"/>
              <a:defRPr i="0" sz="3000" u="none" cap="none" strike="noStrike"/>
            </a:lvl8pPr>
            <a:lvl9pPr indent="-419100" lvl="8" marL="4114800" marR="0" rtl="0">
              <a:lnSpc>
                <a:spcPct val="115000"/>
              </a:lnSpc>
              <a:spcBef>
                <a:spcPts val="2000"/>
              </a:spcBef>
              <a:spcAft>
                <a:spcPts val="2000"/>
              </a:spcAft>
              <a:buSzPts val="3000"/>
              <a:buChar char="•"/>
              <a:defRPr i="0" sz="30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 - TOC/Agenda">
  <p:cSld name="CUSTOM">
    <p:bg>
      <p:bgPr>
        <a:gradFill>
          <a:gsLst>
            <a:gs pos="0">
              <a:srgbClr val="004167"/>
            </a:gs>
            <a:gs pos="50000">
              <a:srgbClr val="07121A"/>
            </a:gs>
            <a:gs pos="100000">
              <a:srgbClr val="0C2639"/>
            </a:gs>
          </a:gsLst>
          <a:lin ang="8099331" scaled="0"/>
        </a:grad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9"/>
          <p:cNvSpPr txBox="1"/>
          <p:nvPr/>
        </p:nvSpPr>
        <p:spPr>
          <a:xfrm>
            <a:off x="1200151" y="1215325"/>
            <a:ext cx="49959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Meeting</a:t>
            </a:r>
            <a:endParaRPr/>
          </a:p>
        </p:txBody>
      </p:sp>
      <p:pic>
        <p:nvPicPr>
          <p:cNvPr id="134" name="Google Shape;134;p19"/>
          <p:cNvPicPr preferRelativeResize="0"/>
          <p:nvPr/>
        </p:nvPicPr>
        <p:blipFill rotWithShape="1">
          <a:blip r:embed="rId2">
            <a:alphaModFix/>
          </a:blip>
          <a:srcRect b="58375" l="3890" r="6060" t="12826"/>
          <a:stretch/>
        </p:blipFill>
        <p:spPr>
          <a:xfrm>
            <a:off x="0" y="8393725"/>
            <a:ext cx="17881602" cy="1664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19"/>
          <p:cNvPicPr preferRelativeResize="0"/>
          <p:nvPr/>
        </p:nvPicPr>
        <p:blipFill rotWithShape="1">
          <a:blip r:embed="rId3">
            <a:alphaModFix/>
          </a:blip>
          <a:srcRect b="-11682" l="-1595" r="77637" t="-12464"/>
          <a:stretch/>
        </p:blipFill>
        <p:spPr>
          <a:xfrm>
            <a:off x="16611320" y="8852350"/>
            <a:ext cx="697431" cy="778775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9"/>
          <p:cNvSpPr/>
          <p:nvPr/>
        </p:nvSpPr>
        <p:spPr>
          <a:xfrm>
            <a:off x="3805763" y="1373800"/>
            <a:ext cx="2100184" cy="620786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gradFill>
                  <a:gsLst>
                    <a:gs pos="0">
                      <a:srgbClr val="76F5A9"/>
                    </a:gs>
                    <a:gs pos="100000">
                      <a:srgbClr val="00A4FA"/>
                    </a:gs>
                  </a:gsLst>
                  <a:lin ang="18900044" scaled="0"/>
                </a:gradFill>
                <a:latin typeface="Roboto"/>
              </a:rPr>
              <a:t>agenda</a:t>
            </a:r>
          </a:p>
        </p:txBody>
      </p:sp>
      <p:sp>
        <p:nvSpPr>
          <p:cNvPr id="137" name="Google Shape;137;p19"/>
          <p:cNvSpPr txBox="1"/>
          <p:nvPr>
            <p:ph idx="1" type="body"/>
          </p:nvPr>
        </p:nvSpPr>
        <p:spPr>
          <a:xfrm>
            <a:off x="2160838" y="3033675"/>
            <a:ext cx="6667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19100" lvl="0" marL="457200" marR="0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"/>
              <a:buChar char="•"/>
              <a:defRPr b="1" i="0" sz="3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419100" lvl="1" marL="9144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"/>
              <a:buChar char="•"/>
              <a:defRPr b="1" i="0" sz="3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412750" lvl="2" marL="13716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2900"/>
              <a:buChar char="•"/>
              <a:defRPr b="1" i="0" u="none" cap="none" strike="noStrike">
                <a:solidFill>
                  <a:schemeClr val="lt1"/>
                </a:solidFill>
              </a:defRPr>
            </a:lvl3pPr>
            <a:lvl4pPr indent="-419100" lvl="3" marL="18288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b="1" i="0" sz="3000" u="none" cap="none" strike="noStrike">
                <a:solidFill>
                  <a:schemeClr val="lt1"/>
                </a:solidFill>
              </a:defRPr>
            </a:lvl4pPr>
            <a:lvl5pPr indent="-419100" lvl="4" marL="22860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b="1" i="0" sz="3000" u="none" cap="none" strike="noStrike">
                <a:solidFill>
                  <a:schemeClr val="lt1"/>
                </a:solidFill>
              </a:defRPr>
            </a:lvl5pPr>
            <a:lvl6pPr indent="-419100" lvl="5" marL="27432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b="1" i="0" sz="3000" u="none" cap="none" strike="noStrike">
                <a:solidFill>
                  <a:schemeClr val="lt1"/>
                </a:solidFill>
              </a:defRPr>
            </a:lvl6pPr>
            <a:lvl7pPr indent="-419100" lvl="6" marL="32004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b="1" i="0" sz="3000" u="none" cap="none" strike="noStrike">
                <a:solidFill>
                  <a:schemeClr val="lt1"/>
                </a:solidFill>
              </a:defRPr>
            </a:lvl7pPr>
            <a:lvl8pPr indent="-419100" lvl="7" marL="36576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b="1" i="0" sz="3000" u="none" cap="none" strike="noStrike">
                <a:solidFill>
                  <a:schemeClr val="lt1"/>
                </a:solidFill>
              </a:defRPr>
            </a:lvl8pPr>
            <a:lvl9pPr indent="-419100" lvl="8" marL="4114800" marR="0" rtl="0">
              <a:lnSpc>
                <a:spcPct val="115000"/>
              </a:lnSpc>
              <a:spcBef>
                <a:spcPts val="2000"/>
              </a:spcBef>
              <a:spcAft>
                <a:spcPts val="2000"/>
              </a:spcAft>
              <a:buClr>
                <a:schemeClr val="lt1"/>
              </a:buClr>
              <a:buSzPts val="3000"/>
              <a:buChar char="•"/>
              <a:defRPr b="1" i="0" sz="3000" u="none" cap="none" strike="noStrike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8" name="Google Shape;138;p19"/>
          <p:cNvSpPr txBox="1"/>
          <p:nvPr>
            <p:ph idx="2" type="body"/>
          </p:nvPr>
        </p:nvSpPr>
        <p:spPr>
          <a:xfrm>
            <a:off x="2160825" y="3876475"/>
            <a:ext cx="6667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19100" lvl="0" marL="457200" marR="0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"/>
              <a:buChar char="•"/>
              <a:defRPr b="1" i="0" sz="3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419100" lvl="1" marL="9144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"/>
              <a:buChar char="•"/>
              <a:defRPr b="1" i="0" sz="3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412750" lvl="2" marL="13716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2900"/>
              <a:buChar char="•"/>
              <a:defRPr b="1" i="0" u="none" cap="none" strike="noStrike">
                <a:solidFill>
                  <a:schemeClr val="lt1"/>
                </a:solidFill>
              </a:defRPr>
            </a:lvl3pPr>
            <a:lvl4pPr indent="-419100" lvl="3" marL="18288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b="1" i="0" sz="3000" u="none" cap="none" strike="noStrike">
                <a:solidFill>
                  <a:schemeClr val="lt1"/>
                </a:solidFill>
              </a:defRPr>
            </a:lvl4pPr>
            <a:lvl5pPr indent="-419100" lvl="4" marL="22860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b="1" i="0" sz="3000" u="none" cap="none" strike="noStrike">
                <a:solidFill>
                  <a:schemeClr val="lt1"/>
                </a:solidFill>
              </a:defRPr>
            </a:lvl5pPr>
            <a:lvl6pPr indent="-419100" lvl="5" marL="27432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b="1" i="0" sz="3000" u="none" cap="none" strike="noStrike">
                <a:solidFill>
                  <a:schemeClr val="lt1"/>
                </a:solidFill>
              </a:defRPr>
            </a:lvl6pPr>
            <a:lvl7pPr indent="-419100" lvl="6" marL="32004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b="1" i="0" sz="3000" u="none" cap="none" strike="noStrike">
                <a:solidFill>
                  <a:schemeClr val="lt1"/>
                </a:solidFill>
              </a:defRPr>
            </a:lvl7pPr>
            <a:lvl8pPr indent="-419100" lvl="7" marL="36576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b="1" i="0" sz="3000" u="none" cap="none" strike="noStrike">
                <a:solidFill>
                  <a:schemeClr val="lt1"/>
                </a:solidFill>
              </a:defRPr>
            </a:lvl8pPr>
            <a:lvl9pPr indent="-419100" lvl="8" marL="4114800" marR="0" rtl="0">
              <a:lnSpc>
                <a:spcPct val="115000"/>
              </a:lnSpc>
              <a:spcBef>
                <a:spcPts val="2000"/>
              </a:spcBef>
              <a:spcAft>
                <a:spcPts val="2000"/>
              </a:spcAft>
              <a:buClr>
                <a:schemeClr val="lt1"/>
              </a:buClr>
              <a:buSzPts val="3000"/>
              <a:buChar char="•"/>
              <a:defRPr b="1" i="0" sz="3000" u="none" cap="none" strike="noStrike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9" name="Google Shape;139;p19"/>
          <p:cNvSpPr txBox="1"/>
          <p:nvPr>
            <p:ph idx="3" type="body"/>
          </p:nvPr>
        </p:nvSpPr>
        <p:spPr>
          <a:xfrm>
            <a:off x="2160838" y="4719275"/>
            <a:ext cx="6667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19100" lvl="0" marL="457200" marR="0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"/>
              <a:buChar char="•"/>
              <a:defRPr b="1" i="0" sz="3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419100" lvl="1" marL="9144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"/>
              <a:buChar char="•"/>
              <a:defRPr b="1" i="0" sz="3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412750" lvl="2" marL="13716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2900"/>
              <a:buChar char="•"/>
              <a:defRPr b="1" i="0" u="none" cap="none" strike="noStrike">
                <a:solidFill>
                  <a:schemeClr val="lt1"/>
                </a:solidFill>
              </a:defRPr>
            </a:lvl3pPr>
            <a:lvl4pPr indent="-419100" lvl="3" marL="18288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b="1" i="0" sz="3000" u="none" cap="none" strike="noStrike">
                <a:solidFill>
                  <a:schemeClr val="lt1"/>
                </a:solidFill>
              </a:defRPr>
            </a:lvl4pPr>
            <a:lvl5pPr indent="-419100" lvl="4" marL="22860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b="1" i="0" sz="3000" u="none" cap="none" strike="noStrike">
                <a:solidFill>
                  <a:schemeClr val="lt1"/>
                </a:solidFill>
              </a:defRPr>
            </a:lvl5pPr>
            <a:lvl6pPr indent="-419100" lvl="5" marL="27432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b="1" i="0" sz="3000" u="none" cap="none" strike="noStrike">
                <a:solidFill>
                  <a:schemeClr val="lt1"/>
                </a:solidFill>
              </a:defRPr>
            </a:lvl6pPr>
            <a:lvl7pPr indent="-419100" lvl="6" marL="32004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b="1" i="0" sz="3000" u="none" cap="none" strike="noStrike">
                <a:solidFill>
                  <a:schemeClr val="lt1"/>
                </a:solidFill>
              </a:defRPr>
            </a:lvl7pPr>
            <a:lvl8pPr indent="-419100" lvl="7" marL="36576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b="1" i="0" sz="3000" u="none" cap="none" strike="noStrike">
                <a:solidFill>
                  <a:schemeClr val="lt1"/>
                </a:solidFill>
              </a:defRPr>
            </a:lvl8pPr>
            <a:lvl9pPr indent="-419100" lvl="8" marL="4114800" marR="0" rtl="0">
              <a:lnSpc>
                <a:spcPct val="115000"/>
              </a:lnSpc>
              <a:spcBef>
                <a:spcPts val="2000"/>
              </a:spcBef>
              <a:spcAft>
                <a:spcPts val="2000"/>
              </a:spcAft>
              <a:buClr>
                <a:schemeClr val="lt1"/>
              </a:buClr>
              <a:buSzPts val="3000"/>
              <a:buChar char="•"/>
              <a:defRPr b="1" i="0" sz="3000" u="none" cap="none" strike="noStrike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0" name="Google Shape;140;p19"/>
          <p:cNvSpPr txBox="1"/>
          <p:nvPr>
            <p:ph idx="4" type="body"/>
          </p:nvPr>
        </p:nvSpPr>
        <p:spPr>
          <a:xfrm>
            <a:off x="2160825" y="5562075"/>
            <a:ext cx="6667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19100" lvl="0" marL="457200" marR="0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"/>
              <a:buChar char="•"/>
              <a:defRPr b="1" i="0" sz="3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419100" lvl="1" marL="9144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"/>
              <a:buChar char="•"/>
              <a:defRPr b="1" i="0" sz="3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412750" lvl="2" marL="13716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2900"/>
              <a:buChar char="•"/>
              <a:defRPr b="1" i="0" u="none" cap="none" strike="noStrike">
                <a:solidFill>
                  <a:schemeClr val="lt1"/>
                </a:solidFill>
              </a:defRPr>
            </a:lvl3pPr>
            <a:lvl4pPr indent="-419100" lvl="3" marL="18288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b="1" i="0" sz="3000" u="none" cap="none" strike="noStrike">
                <a:solidFill>
                  <a:schemeClr val="lt1"/>
                </a:solidFill>
              </a:defRPr>
            </a:lvl4pPr>
            <a:lvl5pPr indent="-419100" lvl="4" marL="22860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b="1" i="0" sz="3000" u="none" cap="none" strike="noStrike">
                <a:solidFill>
                  <a:schemeClr val="lt1"/>
                </a:solidFill>
              </a:defRPr>
            </a:lvl5pPr>
            <a:lvl6pPr indent="-419100" lvl="5" marL="27432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b="1" i="0" sz="3000" u="none" cap="none" strike="noStrike">
                <a:solidFill>
                  <a:schemeClr val="lt1"/>
                </a:solidFill>
              </a:defRPr>
            </a:lvl6pPr>
            <a:lvl7pPr indent="-419100" lvl="6" marL="32004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b="1" i="0" sz="3000" u="none" cap="none" strike="noStrike">
                <a:solidFill>
                  <a:schemeClr val="lt1"/>
                </a:solidFill>
              </a:defRPr>
            </a:lvl7pPr>
            <a:lvl8pPr indent="-419100" lvl="7" marL="36576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b="1" i="0" sz="3000" u="none" cap="none" strike="noStrike">
                <a:solidFill>
                  <a:schemeClr val="lt1"/>
                </a:solidFill>
              </a:defRPr>
            </a:lvl8pPr>
            <a:lvl9pPr indent="-419100" lvl="8" marL="4114800" marR="0" rtl="0">
              <a:lnSpc>
                <a:spcPct val="115000"/>
              </a:lnSpc>
              <a:spcBef>
                <a:spcPts val="2000"/>
              </a:spcBef>
              <a:spcAft>
                <a:spcPts val="2000"/>
              </a:spcAft>
              <a:buClr>
                <a:schemeClr val="lt1"/>
              </a:buClr>
              <a:buSzPts val="3000"/>
              <a:buChar char="•"/>
              <a:defRPr b="1" i="0" sz="3000" u="none" cap="none" strike="noStrike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1" name="Google Shape;141;p19"/>
          <p:cNvSpPr txBox="1"/>
          <p:nvPr>
            <p:ph idx="5" type="body"/>
          </p:nvPr>
        </p:nvSpPr>
        <p:spPr>
          <a:xfrm>
            <a:off x="2160838" y="6404875"/>
            <a:ext cx="6667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19100" lvl="0" marL="457200" marR="0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"/>
              <a:buChar char="•"/>
              <a:defRPr b="1" i="0" sz="3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419100" lvl="1" marL="9144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"/>
              <a:buChar char="•"/>
              <a:defRPr b="1" i="0" sz="3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412750" lvl="2" marL="13716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2900"/>
              <a:buChar char="•"/>
              <a:defRPr b="1" i="0" u="none" cap="none" strike="noStrike">
                <a:solidFill>
                  <a:schemeClr val="lt1"/>
                </a:solidFill>
              </a:defRPr>
            </a:lvl3pPr>
            <a:lvl4pPr indent="-419100" lvl="3" marL="18288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b="1" i="0" sz="3000" u="none" cap="none" strike="noStrike">
                <a:solidFill>
                  <a:schemeClr val="lt1"/>
                </a:solidFill>
              </a:defRPr>
            </a:lvl4pPr>
            <a:lvl5pPr indent="-419100" lvl="4" marL="22860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b="1" i="0" sz="3000" u="none" cap="none" strike="noStrike">
                <a:solidFill>
                  <a:schemeClr val="lt1"/>
                </a:solidFill>
              </a:defRPr>
            </a:lvl5pPr>
            <a:lvl6pPr indent="-419100" lvl="5" marL="27432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b="1" i="0" sz="3000" u="none" cap="none" strike="noStrike">
                <a:solidFill>
                  <a:schemeClr val="lt1"/>
                </a:solidFill>
              </a:defRPr>
            </a:lvl6pPr>
            <a:lvl7pPr indent="-419100" lvl="6" marL="32004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b="1" i="0" sz="3000" u="none" cap="none" strike="noStrike">
                <a:solidFill>
                  <a:schemeClr val="lt1"/>
                </a:solidFill>
              </a:defRPr>
            </a:lvl7pPr>
            <a:lvl8pPr indent="-419100" lvl="7" marL="36576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b="1" i="0" sz="3000" u="none" cap="none" strike="noStrike">
                <a:solidFill>
                  <a:schemeClr val="lt1"/>
                </a:solidFill>
              </a:defRPr>
            </a:lvl8pPr>
            <a:lvl9pPr indent="-419100" lvl="8" marL="4114800" marR="0" rtl="0">
              <a:lnSpc>
                <a:spcPct val="115000"/>
              </a:lnSpc>
              <a:spcBef>
                <a:spcPts val="2000"/>
              </a:spcBef>
              <a:spcAft>
                <a:spcPts val="2000"/>
              </a:spcAft>
              <a:buClr>
                <a:schemeClr val="lt1"/>
              </a:buClr>
              <a:buSzPts val="3000"/>
              <a:buChar char="•"/>
              <a:defRPr b="1" i="0" sz="3000" u="none" cap="none" strike="noStrike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2" name="Google Shape;142;p19"/>
          <p:cNvSpPr txBox="1"/>
          <p:nvPr>
            <p:ph idx="6" type="body"/>
          </p:nvPr>
        </p:nvSpPr>
        <p:spPr>
          <a:xfrm>
            <a:off x="10218738" y="3020325"/>
            <a:ext cx="6667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19100" lvl="0" marL="457200" marR="0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"/>
              <a:buChar char="•"/>
              <a:defRPr b="1" i="0" sz="3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419100" lvl="1" marL="9144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"/>
              <a:buChar char="•"/>
              <a:defRPr b="1" i="0" sz="3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412750" lvl="2" marL="13716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2900"/>
              <a:buChar char="•"/>
              <a:defRPr b="1" i="0" u="none" cap="none" strike="noStrike">
                <a:solidFill>
                  <a:schemeClr val="lt1"/>
                </a:solidFill>
              </a:defRPr>
            </a:lvl3pPr>
            <a:lvl4pPr indent="-419100" lvl="3" marL="18288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b="1" i="0" sz="3000" u="none" cap="none" strike="noStrike">
                <a:solidFill>
                  <a:schemeClr val="lt1"/>
                </a:solidFill>
              </a:defRPr>
            </a:lvl4pPr>
            <a:lvl5pPr indent="-419100" lvl="4" marL="22860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b="1" i="0" sz="3000" u="none" cap="none" strike="noStrike">
                <a:solidFill>
                  <a:schemeClr val="lt1"/>
                </a:solidFill>
              </a:defRPr>
            </a:lvl5pPr>
            <a:lvl6pPr indent="-419100" lvl="5" marL="27432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b="1" i="0" sz="3000" u="none" cap="none" strike="noStrike">
                <a:solidFill>
                  <a:schemeClr val="lt1"/>
                </a:solidFill>
              </a:defRPr>
            </a:lvl6pPr>
            <a:lvl7pPr indent="-419100" lvl="6" marL="32004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b="1" i="0" sz="3000" u="none" cap="none" strike="noStrike">
                <a:solidFill>
                  <a:schemeClr val="lt1"/>
                </a:solidFill>
              </a:defRPr>
            </a:lvl7pPr>
            <a:lvl8pPr indent="-419100" lvl="7" marL="36576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b="1" i="0" sz="3000" u="none" cap="none" strike="noStrike">
                <a:solidFill>
                  <a:schemeClr val="lt1"/>
                </a:solidFill>
              </a:defRPr>
            </a:lvl8pPr>
            <a:lvl9pPr indent="-419100" lvl="8" marL="4114800" marR="0" rtl="0">
              <a:lnSpc>
                <a:spcPct val="115000"/>
              </a:lnSpc>
              <a:spcBef>
                <a:spcPts val="2000"/>
              </a:spcBef>
              <a:spcAft>
                <a:spcPts val="2000"/>
              </a:spcAft>
              <a:buClr>
                <a:schemeClr val="lt1"/>
              </a:buClr>
              <a:buSzPts val="3000"/>
              <a:buChar char="•"/>
              <a:defRPr b="1" i="0" sz="3000" u="none" cap="none" strike="noStrike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3" name="Google Shape;143;p19"/>
          <p:cNvSpPr txBox="1"/>
          <p:nvPr>
            <p:ph idx="7" type="body"/>
          </p:nvPr>
        </p:nvSpPr>
        <p:spPr>
          <a:xfrm>
            <a:off x="10218725" y="3863125"/>
            <a:ext cx="6667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19100" lvl="0" marL="457200" marR="0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"/>
              <a:buChar char="•"/>
              <a:defRPr b="1" i="0" sz="3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419100" lvl="1" marL="9144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"/>
              <a:buChar char="•"/>
              <a:defRPr b="1" i="0" sz="3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412750" lvl="2" marL="13716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2900"/>
              <a:buChar char="•"/>
              <a:defRPr b="1" i="0" u="none" cap="none" strike="noStrike">
                <a:solidFill>
                  <a:schemeClr val="lt1"/>
                </a:solidFill>
              </a:defRPr>
            </a:lvl3pPr>
            <a:lvl4pPr indent="-419100" lvl="3" marL="18288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b="1" i="0" sz="3000" u="none" cap="none" strike="noStrike">
                <a:solidFill>
                  <a:schemeClr val="lt1"/>
                </a:solidFill>
              </a:defRPr>
            </a:lvl4pPr>
            <a:lvl5pPr indent="-419100" lvl="4" marL="22860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b="1" i="0" sz="3000" u="none" cap="none" strike="noStrike">
                <a:solidFill>
                  <a:schemeClr val="lt1"/>
                </a:solidFill>
              </a:defRPr>
            </a:lvl5pPr>
            <a:lvl6pPr indent="-419100" lvl="5" marL="27432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b="1" i="0" sz="3000" u="none" cap="none" strike="noStrike">
                <a:solidFill>
                  <a:schemeClr val="lt1"/>
                </a:solidFill>
              </a:defRPr>
            </a:lvl6pPr>
            <a:lvl7pPr indent="-419100" lvl="6" marL="32004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b="1" i="0" sz="3000" u="none" cap="none" strike="noStrike">
                <a:solidFill>
                  <a:schemeClr val="lt1"/>
                </a:solidFill>
              </a:defRPr>
            </a:lvl7pPr>
            <a:lvl8pPr indent="-419100" lvl="7" marL="36576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b="1" i="0" sz="3000" u="none" cap="none" strike="noStrike">
                <a:solidFill>
                  <a:schemeClr val="lt1"/>
                </a:solidFill>
              </a:defRPr>
            </a:lvl8pPr>
            <a:lvl9pPr indent="-419100" lvl="8" marL="4114800" marR="0" rtl="0">
              <a:lnSpc>
                <a:spcPct val="115000"/>
              </a:lnSpc>
              <a:spcBef>
                <a:spcPts val="2000"/>
              </a:spcBef>
              <a:spcAft>
                <a:spcPts val="2000"/>
              </a:spcAft>
              <a:buClr>
                <a:schemeClr val="lt1"/>
              </a:buClr>
              <a:buSzPts val="3000"/>
              <a:buChar char="•"/>
              <a:defRPr b="1" i="0" sz="3000" u="none" cap="none" strike="noStrike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" name="Google Shape;144;p19"/>
          <p:cNvSpPr txBox="1"/>
          <p:nvPr>
            <p:ph idx="8" type="body"/>
          </p:nvPr>
        </p:nvSpPr>
        <p:spPr>
          <a:xfrm>
            <a:off x="10218738" y="4705925"/>
            <a:ext cx="6667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19100" lvl="0" marL="457200" marR="0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"/>
              <a:buChar char="•"/>
              <a:defRPr b="1" i="0" sz="3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419100" lvl="1" marL="9144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"/>
              <a:buChar char="•"/>
              <a:defRPr b="1" i="0" sz="3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412750" lvl="2" marL="13716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2900"/>
              <a:buChar char="•"/>
              <a:defRPr b="1" i="0" u="none" cap="none" strike="noStrike">
                <a:solidFill>
                  <a:schemeClr val="lt1"/>
                </a:solidFill>
              </a:defRPr>
            </a:lvl3pPr>
            <a:lvl4pPr indent="-419100" lvl="3" marL="18288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b="1" i="0" sz="3000" u="none" cap="none" strike="noStrike">
                <a:solidFill>
                  <a:schemeClr val="lt1"/>
                </a:solidFill>
              </a:defRPr>
            </a:lvl4pPr>
            <a:lvl5pPr indent="-419100" lvl="4" marL="22860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b="1" i="0" sz="3000" u="none" cap="none" strike="noStrike">
                <a:solidFill>
                  <a:schemeClr val="lt1"/>
                </a:solidFill>
              </a:defRPr>
            </a:lvl5pPr>
            <a:lvl6pPr indent="-419100" lvl="5" marL="27432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b="1" i="0" sz="3000" u="none" cap="none" strike="noStrike">
                <a:solidFill>
                  <a:schemeClr val="lt1"/>
                </a:solidFill>
              </a:defRPr>
            </a:lvl6pPr>
            <a:lvl7pPr indent="-419100" lvl="6" marL="32004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b="1" i="0" sz="3000" u="none" cap="none" strike="noStrike">
                <a:solidFill>
                  <a:schemeClr val="lt1"/>
                </a:solidFill>
              </a:defRPr>
            </a:lvl7pPr>
            <a:lvl8pPr indent="-419100" lvl="7" marL="36576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b="1" i="0" sz="3000" u="none" cap="none" strike="noStrike">
                <a:solidFill>
                  <a:schemeClr val="lt1"/>
                </a:solidFill>
              </a:defRPr>
            </a:lvl8pPr>
            <a:lvl9pPr indent="-419100" lvl="8" marL="4114800" marR="0" rtl="0">
              <a:lnSpc>
                <a:spcPct val="115000"/>
              </a:lnSpc>
              <a:spcBef>
                <a:spcPts val="2000"/>
              </a:spcBef>
              <a:spcAft>
                <a:spcPts val="2000"/>
              </a:spcAft>
              <a:buClr>
                <a:schemeClr val="lt1"/>
              </a:buClr>
              <a:buSzPts val="3000"/>
              <a:buChar char="•"/>
              <a:defRPr b="1" i="0" sz="3000" u="none" cap="none" strike="noStrike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5" name="Google Shape;145;p19"/>
          <p:cNvSpPr txBox="1"/>
          <p:nvPr>
            <p:ph idx="9" type="body"/>
          </p:nvPr>
        </p:nvSpPr>
        <p:spPr>
          <a:xfrm>
            <a:off x="10218725" y="5548725"/>
            <a:ext cx="6667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19100" lvl="0" marL="457200" marR="0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"/>
              <a:buChar char="•"/>
              <a:defRPr b="1" i="0" sz="3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419100" lvl="1" marL="9144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"/>
              <a:buChar char="•"/>
              <a:defRPr b="1" i="0" sz="3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412750" lvl="2" marL="13716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2900"/>
              <a:buChar char="•"/>
              <a:defRPr b="1" i="0" u="none" cap="none" strike="noStrike">
                <a:solidFill>
                  <a:schemeClr val="lt1"/>
                </a:solidFill>
              </a:defRPr>
            </a:lvl3pPr>
            <a:lvl4pPr indent="-419100" lvl="3" marL="18288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b="1" i="0" sz="3000" u="none" cap="none" strike="noStrike">
                <a:solidFill>
                  <a:schemeClr val="lt1"/>
                </a:solidFill>
              </a:defRPr>
            </a:lvl4pPr>
            <a:lvl5pPr indent="-419100" lvl="4" marL="22860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b="1" i="0" sz="3000" u="none" cap="none" strike="noStrike">
                <a:solidFill>
                  <a:schemeClr val="lt1"/>
                </a:solidFill>
              </a:defRPr>
            </a:lvl5pPr>
            <a:lvl6pPr indent="-419100" lvl="5" marL="27432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b="1" i="0" sz="3000" u="none" cap="none" strike="noStrike">
                <a:solidFill>
                  <a:schemeClr val="lt1"/>
                </a:solidFill>
              </a:defRPr>
            </a:lvl6pPr>
            <a:lvl7pPr indent="-419100" lvl="6" marL="32004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b="1" i="0" sz="3000" u="none" cap="none" strike="noStrike">
                <a:solidFill>
                  <a:schemeClr val="lt1"/>
                </a:solidFill>
              </a:defRPr>
            </a:lvl7pPr>
            <a:lvl8pPr indent="-419100" lvl="7" marL="36576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b="1" i="0" sz="3000" u="none" cap="none" strike="noStrike">
                <a:solidFill>
                  <a:schemeClr val="lt1"/>
                </a:solidFill>
              </a:defRPr>
            </a:lvl8pPr>
            <a:lvl9pPr indent="-419100" lvl="8" marL="4114800" marR="0" rtl="0">
              <a:lnSpc>
                <a:spcPct val="115000"/>
              </a:lnSpc>
              <a:spcBef>
                <a:spcPts val="2000"/>
              </a:spcBef>
              <a:spcAft>
                <a:spcPts val="2000"/>
              </a:spcAft>
              <a:buClr>
                <a:schemeClr val="lt1"/>
              </a:buClr>
              <a:buSzPts val="3000"/>
              <a:buChar char="•"/>
              <a:defRPr b="1" i="0" sz="3000" u="none" cap="none" strike="noStrike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 - TOC/Agenda 1">
  <p:cSld name="CUSTOM_1">
    <p:bg>
      <p:bgPr>
        <a:gradFill>
          <a:gsLst>
            <a:gs pos="0">
              <a:srgbClr val="004167"/>
            </a:gs>
            <a:gs pos="50000">
              <a:srgbClr val="07121A"/>
            </a:gs>
            <a:gs pos="100000">
              <a:srgbClr val="0C2639"/>
            </a:gs>
          </a:gsLst>
          <a:lin ang="8099331" scaled="0"/>
        </a:grad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20"/>
          <p:cNvPicPr preferRelativeResize="0"/>
          <p:nvPr/>
        </p:nvPicPr>
        <p:blipFill rotWithShape="1">
          <a:blip r:embed="rId2">
            <a:alphaModFix/>
          </a:blip>
          <a:srcRect b="58375" l="3890" r="6060" t="12826"/>
          <a:stretch/>
        </p:blipFill>
        <p:spPr>
          <a:xfrm>
            <a:off x="0" y="8393725"/>
            <a:ext cx="17881602" cy="1664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0"/>
          <p:cNvPicPr preferRelativeResize="0"/>
          <p:nvPr/>
        </p:nvPicPr>
        <p:blipFill rotWithShape="1">
          <a:blip r:embed="rId3">
            <a:alphaModFix/>
          </a:blip>
          <a:srcRect b="-11682" l="-1595" r="77637" t="-12464"/>
          <a:stretch/>
        </p:blipFill>
        <p:spPr>
          <a:xfrm>
            <a:off x="16611320" y="8852350"/>
            <a:ext cx="697431" cy="778775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0"/>
          <p:cNvSpPr txBox="1"/>
          <p:nvPr>
            <p:ph idx="1" type="body"/>
          </p:nvPr>
        </p:nvSpPr>
        <p:spPr>
          <a:xfrm>
            <a:off x="2160838" y="2957475"/>
            <a:ext cx="6667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19100" lvl="0" marL="457200" marR="0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"/>
              <a:buChar char="•"/>
              <a:defRPr b="1" i="0" sz="3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419100" lvl="1" marL="9144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"/>
              <a:buChar char="•"/>
              <a:defRPr b="1" i="0" sz="3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412750" lvl="2" marL="13716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2900"/>
              <a:buChar char="•"/>
              <a:defRPr b="1" i="0" u="none" cap="none" strike="noStrike">
                <a:solidFill>
                  <a:schemeClr val="lt1"/>
                </a:solidFill>
              </a:defRPr>
            </a:lvl3pPr>
            <a:lvl4pPr indent="-419100" lvl="3" marL="18288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b="1" i="0" sz="3000" u="none" cap="none" strike="noStrike">
                <a:solidFill>
                  <a:schemeClr val="lt1"/>
                </a:solidFill>
              </a:defRPr>
            </a:lvl4pPr>
            <a:lvl5pPr indent="-419100" lvl="4" marL="22860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b="1" i="0" sz="3000" u="none" cap="none" strike="noStrike">
                <a:solidFill>
                  <a:schemeClr val="lt1"/>
                </a:solidFill>
              </a:defRPr>
            </a:lvl5pPr>
            <a:lvl6pPr indent="-419100" lvl="5" marL="27432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b="1" i="0" sz="3000" u="none" cap="none" strike="noStrike">
                <a:solidFill>
                  <a:schemeClr val="lt1"/>
                </a:solidFill>
              </a:defRPr>
            </a:lvl6pPr>
            <a:lvl7pPr indent="-419100" lvl="6" marL="32004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b="1" i="0" sz="3000" u="none" cap="none" strike="noStrike">
                <a:solidFill>
                  <a:schemeClr val="lt1"/>
                </a:solidFill>
              </a:defRPr>
            </a:lvl7pPr>
            <a:lvl8pPr indent="-419100" lvl="7" marL="36576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b="1" i="0" sz="3000" u="none" cap="none" strike="noStrike">
                <a:solidFill>
                  <a:schemeClr val="lt1"/>
                </a:solidFill>
              </a:defRPr>
            </a:lvl8pPr>
            <a:lvl9pPr indent="-419100" lvl="8" marL="4114800" marR="0" rtl="0">
              <a:lnSpc>
                <a:spcPct val="115000"/>
              </a:lnSpc>
              <a:spcBef>
                <a:spcPts val="2000"/>
              </a:spcBef>
              <a:spcAft>
                <a:spcPts val="2000"/>
              </a:spcAft>
              <a:buClr>
                <a:schemeClr val="lt1"/>
              </a:buClr>
              <a:buSzPts val="3000"/>
              <a:buChar char="•"/>
              <a:defRPr b="1" i="0" sz="3000" u="none" cap="none" strike="noStrike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0" name="Google Shape;150;p20"/>
          <p:cNvSpPr txBox="1"/>
          <p:nvPr>
            <p:ph idx="2" type="body"/>
          </p:nvPr>
        </p:nvSpPr>
        <p:spPr>
          <a:xfrm>
            <a:off x="2160825" y="3876475"/>
            <a:ext cx="6667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19100" lvl="0" marL="457200" marR="0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"/>
              <a:buChar char="•"/>
              <a:defRPr b="1" i="0" sz="3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419100" lvl="1" marL="9144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"/>
              <a:buChar char="•"/>
              <a:defRPr b="1" i="0" sz="3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412750" lvl="2" marL="13716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2900"/>
              <a:buChar char="•"/>
              <a:defRPr b="1" i="0" u="none" cap="none" strike="noStrike">
                <a:solidFill>
                  <a:schemeClr val="lt1"/>
                </a:solidFill>
              </a:defRPr>
            </a:lvl3pPr>
            <a:lvl4pPr indent="-419100" lvl="3" marL="18288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b="1" i="0" sz="3000" u="none" cap="none" strike="noStrike">
                <a:solidFill>
                  <a:schemeClr val="lt1"/>
                </a:solidFill>
              </a:defRPr>
            </a:lvl4pPr>
            <a:lvl5pPr indent="-419100" lvl="4" marL="22860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b="1" i="0" sz="3000" u="none" cap="none" strike="noStrike">
                <a:solidFill>
                  <a:schemeClr val="lt1"/>
                </a:solidFill>
              </a:defRPr>
            </a:lvl5pPr>
            <a:lvl6pPr indent="-419100" lvl="5" marL="27432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b="1" i="0" sz="3000" u="none" cap="none" strike="noStrike">
                <a:solidFill>
                  <a:schemeClr val="lt1"/>
                </a:solidFill>
              </a:defRPr>
            </a:lvl6pPr>
            <a:lvl7pPr indent="-419100" lvl="6" marL="32004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b="1" i="0" sz="3000" u="none" cap="none" strike="noStrike">
                <a:solidFill>
                  <a:schemeClr val="lt1"/>
                </a:solidFill>
              </a:defRPr>
            </a:lvl7pPr>
            <a:lvl8pPr indent="-419100" lvl="7" marL="36576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b="1" i="0" sz="3000" u="none" cap="none" strike="noStrike">
                <a:solidFill>
                  <a:schemeClr val="lt1"/>
                </a:solidFill>
              </a:defRPr>
            </a:lvl8pPr>
            <a:lvl9pPr indent="-419100" lvl="8" marL="4114800" marR="0" rtl="0">
              <a:lnSpc>
                <a:spcPct val="115000"/>
              </a:lnSpc>
              <a:spcBef>
                <a:spcPts val="2000"/>
              </a:spcBef>
              <a:spcAft>
                <a:spcPts val="2000"/>
              </a:spcAft>
              <a:buClr>
                <a:schemeClr val="lt1"/>
              </a:buClr>
              <a:buSzPts val="3000"/>
              <a:buChar char="•"/>
              <a:defRPr b="1" i="0" sz="3000" u="none" cap="none" strike="noStrike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1" name="Google Shape;151;p20"/>
          <p:cNvSpPr txBox="1"/>
          <p:nvPr>
            <p:ph idx="3" type="body"/>
          </p:nvPr>
        </p:nvSpPr>
        <p:spPr>
          <a:xfrm>
            <a:off x="2160838" y="4795475"/>
            <a:ext cx="6667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19100" lvl="0" marL="457200" marR="0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"/>
              <a:buChar char="•"/>
              <a:defRPr b="1" i="0" sz="3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419100" lvl="1" marL="9144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"/>
              <a:buChar char="•"/>
              <a:defRPr b="1" i="0" sz="3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412750" lvl="2" marL="13716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2900"/>
              <a:buChar char="•"/>
              <a:defRPr b="1" i="0" u="none" cap="none" strike="noStrike">
                <a:solidFill>
                  <a:schemeClr val="lt1"/>
                </a:solidFill>
              </a:defRPr>
            </a:lvl3pPr>
            <a:lvl4pPr indent="-419100" lvl="3" marL="18288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b="1" i="0" sz="3000" u="none" cap="none" strike="noStrike">
                <a:solidFill>
                  <a:schemeClr val="lt1"/>
                </a:solidFill>
              </a:defRPr>
            </a:lvl4pPr>
            <a:lvl5pPr indent="-419100" lvl="4" marL="22860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b="1" i="0" sz="3000" u="none" cap="none" strike="noStrike">
                <a:solidFill>
                  <a:schemeClr val="lt1"/>
                </a:solidFill>
              </a:defRPr>
            </a:lvl5pPr>
            <a:lvl6pPr indent="-419100" lvl="5" marL="27432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b="1" i="0" sz="3000" u="none" cap="none" strike="noStrike">
                <a:solidFill>
                  <a:schemeClr val="lt1"/>
                </a:solidFill>
              </a:defRPr>
            </a:lvl6pPr>
            <a:lvl7pPr indent="-419100" lvl="6" marL="32004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b="1" i="0" sz="3000" u="none" cap="none" strike="noStrike">
                <a:solidFill>
                  <a:schemeClr val="lt1"/>
                </a:solidFill>
              </a:defRPr>
            </a:lvl7pPr>
            <a:lvl8pPr indent="-419100" lvl="7" marL="36576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b="1" i="0" sz="3000" u="none" cap="none" strike="noStrike">
                <a:solidFill>
                  <a:schemeClr val="lt1"/>
                </a:solidFill>
              </a:defRPr>
            </a:lvl8pPr>
            <a:lvl9pPr indent="-419100" lvl="8" marL="4114800" marR="0" rtl="0">
              <a:lnSpc>
                <a:spcPct val="115000"/>
              </a:lnSpc>
              <a:spcBef>
                <a:spcPts val="2000"/>
              </a:spcBef>
              <a:spcAft>
                <a:spcPts val="2000"/>
              </a:spcAft>
              <a:buClr>
                <a:schemeClr val="lt1"/>
              </a:buClr>
              <a:buSzPts val="3000"/>
              <a:buChar char="•"/>
              <a:defRPr b="1" i="0" sz="3000" u="none" cap="none" strike="noStrike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2" name="Google Shape;152;p20"/>
          <p:cNvSpPr txBox="1"/>
          <p:nvPr>
            <p:ph idx="4" type="body"/>
          </p:nvPr>
        </p:nvSpPr>
        <p:spPr>
          <a:xfrm>
            <a:off x="2160825" y="5714475"/>
            <a:ext cx="6667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19100" lvl="0" marL="457200" marR="0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"/>
              <a:buChar char="•"/>
              <a:defRPr b="1" i="0" sz="3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419100" lvl="1" marL="9144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"/>
              <a:buChar char="•"/>
              <a:defRPr b="1" i="0" sz="3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412750" lvl="2" marL="13716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2900"/>
              <a:buChar char="•"/>
              <a:defRPr b="1" i="0" u="none" cap="none" strike="noStrike">
                <a:solidFill>
                  <a:schemeClr val="lt1"/>
                </a:solidFill>
              </a:defRPr>
            </a:lvl3pPr>
            <a:lvl4pPr indent="-419100" lvl="3" marL="18288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b="1" i="0" sz="3000" u="none" cap="none" strike="noStrike">
                <a:solidFill>
                  <a:schemeClr val="lt1"/>
                </a:solidFill>
              </a:defRPr>
            </a:lvl4pPr>
            <a:lvl5pPr indent="-419100" lvl="4" marL="22860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b="1" i="0" sz="3000" u="none" cap="none" strike="noStrike">
                <a:solidFill>
                  <a:schemeClr val="lt1"/>
                </a:solidFill>
              </a:defRPr>
            </a:lvl5pPr>
            <a:lvl6pPr indent="-419100" lvl="5" marL="27432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b="1" i="0" sz="3000" u="none" cap="none" strike="noStrike">
                <a:solidFill>
                  <a:schemeClr val="lt1"/>
                </a:solidFill>
              </a:defRPr>
            </a:lvl6pPr>
            <a:lvl7pPr indent="-419100" lvl="6" marL="32004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b="1" i="0" sz="3000" u="none" cap="none" strike="noStrike">
                <a:solidFill>
                  <a:schemeClr val="lt1"/>
                </a:solidFill>
              </a:defRPr>
            </a:lvl7pPr>
            <a:lvl8pPr indent="-419100" lvl="7" marL="36576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b="1" i="0" sz="3000" u="none" cap="none" strike="noStrike">
                <a:solidFill>
                  <a:schemeClr val="lt1"/>
                </a:solidFill>
              </a:defRPr>
            </a:lvl8pPr>
            <a:lvl9pPr indent="-419100" lvl="8" marL="4114800" marR="0" rtl="0">
              <a:lnSpc>
                <a:spcPct val="115000"/>
              </a:lnSpc>
              <a:spcBef>
                <a:spcPts val="2000"/>
              </a:spcBef>
              <a:spcAft>
                <a:spcPts val="2000"/>
              </a:spcAft>
              <a:buClr>
                <a:schemeClr val="lt1"/>
              </a:buClr>
              <a:buSzPts val="3000"/>
              <a:buChar char="•"/>
              <a:defRPr b="1" i="0" sz="3000" u="none" cap="none" strike="noStrike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3" name="Google Shape;153;p20"/>
          <p:cNvSpPr txBox="1"/>
          <p:nvPr>
            <p:ph idx="5" type="body"/>
          </p:nvPr>
        </p:nvSpPr>
        <p:spPr>
          <a:xfrm>
            <a:off x="2160838" y="6557275"/>
            <a:ext cx="6667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19100" lvl="0" marL="457200" marR="0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"/>
              <a:buChar char="•"/>
              <a:defRPr b="1" i="0" sz="3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419100" lvl="1" marL="9144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"/>
              <a:buChar char="•"/>
              <a:defRPr b="1" i="0" sz="3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412750" lvl="2" marL="13716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2900"/>
              <a:buChar char="•"/>
              <a:defRPr b="1" i="0" u="none" cap="none" strike="noStrike">
                <a:solidFill>
                  <a:schemeClr val="lt1"/>
                </a:solidFill>
              </a:defRPr>
            </a:lvl3pPr>
            <a:lvl4pPr indent="-419100" lvl="3" marL="18288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b="1" i="0" sz="3000" u="none" cap="none" strike="noStrike">
                <a:solidFill>
                  <a:schemeClr val="lt1"/>
                </a:solidFill>
              </a:defRPr>
            </a:lvl4pPr>
            <a:lvl5pPr indent="-419100" lvl="4" marL="22860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b="1" i="0" sz="3000" u="none" cap="none" strike="noStrike">
                <a:solidFill>
                  <a:schemeClr val="lt1"/>
                </a:solidFill>
              </a:defRPr>
            </a:lvl5pPr>
            <a:lvl6pPr indent="-419100" lvl="5" marL="27432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b="1" i="0" sz="3000" u="none" cap="none" strike="noStrike">
                <a:solidFill>
                  <a:schemeClr val="lt1"/>
                </a:solidFill>
              </a:defRPr>
            </a:lvl6pPr>
            <a:lvl7pPr indent="-419100" lvl="6" marL="32004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b="1" i="0" sz="3000" u="none" cap="none" strike="noStrike">
                <a:solidFill>
                  <a:schemeClr val="lt1"/>
                </a:solidFill>
              </a:defRPr>
            </a:lvl7pPr>
            <a:lvl8pPr indent="-419100" lvl="7" marL="36576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b="1" i="0" sz="3000" u="none" cap="none" strike="noStrike">
                <a:solidFill>
                  <a:schemeClr val="lt1"/>
                </a:solidFill>
              </a:defRPr>
            </a:lvl8pPr>
            <a:lvl9pPr indent="-419100" lvl="8" marL="4114800" marR="0" rtl="0">
              <a:lnSpc>
                <a:spcPct val="115000"/>
              </a:lnSpc>
              <a:spcBef>
                <a:spcPts val="2000"/>
              </a:spcBef>
              <a:spcAft>
                <a:spcPts val="2000"/>
              </a:spcAft>
              <a:buClr>
                <a:schemeClr val="lt1"/>
              </a:buClr>
              <a:buSzPts val="3000"/>
              <a:buChar char="•"/>
              <a:defRPr b="1" i="0" sz="3000" u="none" cap="none" strike="noStrike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4" name="Google Shape;154;p20"/>
          <p:cNvSpPr txBox="1"/>
          <p:nvPr>
            <p:ph idx="6" type="body"/>
          </p:nvPr>
        </p:nvSpPr>
        <p:spPr>
          <a:xfrm>
            <a:off x="10218738" y="2944125"/>
            <a:ext cx="6667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19100" lvl="0" marL="457200" marR="0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"/>
              <a:buChar char="•"/>
              <a:defRPr b="1" i="0" sz="3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419100" lvl="1" marL="9144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"/>
              <a:buChar char="•"/>
              <a:defRPr b="1" i="0" sz="3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412750" lvl="2" marL="13716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2900"/>
              <a:buChar char="•"/>
              <a:defRPr b="1" i="0" u="none" cap="none" strike="noStrike">
                <a:solidFill>
                  <a:schemeClr val="lt1"/>
                </a:solidFill>
              </a:defRPr>
            </a:lvl3pPr>
            <a:lvl4pPr indent="-419100" lvl="3" marL="18288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b="1" i="0" sz="3000" u="none" cap="none" strike="noStrike">
                <a:solidFill>
                  <a:schemeClr val="lt1"/>
                </a:solidFill>
              </a:defRPr>
            </a:lvl4pPr>
            <a:lvl5pPr indent="-419100" lvl="4" marL="22860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b="1" i="0" sz="3000" u="none" cap="none" strike="noStrike">
                <a:solidFill>
                  <a:schemeClr val="lt1"/>
                </a:solidFill>
              </a:defRPr>
            </a:lvl5pPr>
            <a:lvl6pPr indent="-419100" lvl="5" marL="27432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b="1" i="0" sz="3000" u="none" cap="none" strike="noStrike">
                <a:solidFill>
                  <a:schemeClr val="lt1"/>
                </a:solidFill>
              </a:defRPr>
            </a:lvl6pPr>
            <a:lvl7pPr indent="-419100" lvl="6" marL="32004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b="1" i="0" sz="3000" u="none" cap="none" strike="noStrike">
                <a:solidFill>
                  <a:schemeClr val="lt1"/>
                </a:solidFill>
              </a:defRPr>
            </a:lvl7pPr>
            <a:lvl8pPr indent="-419100" lvl="7" marL="36576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b="1" i="0" sz="3000" u="none" cap="none" strike="noStrike">
                <a:solidFill>
                  <a:schemeClr val="lt1"/>
                </a:solidFill>
              </a:defRPr>
            </a:lvl8pPr>
            <a:lvl9pPr indent="-419100" lvl="8" marL="4114800" marR="0" rtl="0">
              <a:lnSpc>
                <a:spcPct val="115000"/>
              </a:lnSpc>
              <a:spcBef>
                <a:spcPts val="2000"/>
              </a:spcBef>
              <a:spcAft>
                <a:spcPts val="2000"/>
              </a:spcAft>
              <a:buClr>
                <a:schemeClr val="lt1"/>
              </a:buClr>
              <a:buSzPts val="3000"/>
              <a:buChar char="•"/>
              <a:defRPr b="1" i="0" sz="3000" u="none" cap="none" strike="noStrike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5" name="Google Shape;155;p20"/>
          <p:cNvSpPr txBox="1"/>
          <p:nvPr>
            <p:ph idx="7" type="body"/>
          </p:nvPr>
        </p:nvSpPr>
        <p:spPr>
          <a:xfrm>
            <a:off x="10218725" y="3863125"/>
            <a:ext cx="6667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19100" lvl="0" marL="457200" marR="0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"/>
              <a:buChar char="•"/>
              <a:defRPr b="1" i="0" sz="3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419100" lvl="1" marL="9144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"/>
              <a:buChar char="•"/>
              <a:defRPr b="1" i="0" sz="3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412750" lvl="2" marL="13716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2900"/>
              <a:buChar char="•"/>
              <a:defRPr b="1" i="0" u="none" cap="none" strike="noStrike">
                <a:solidFill>
                  <a:schemeClr val="lt1"/>
                </a:solidFill>
              </a:defRPr>
            </a:lvl3pPr>
            <a:lvl4pPr indent="-419100" lvl="3" marL="18288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b="1" i="0" sz="3000" u="none" cap="none" strike="noStrike">
                <a:solidFill>
                  <a:schemeClr val="lt1"/>
                </a:solidFill>
              </a:defRPr>
            </a:lvl4pPr>
            <a:lvl5pPr indent="-419100" lvl="4" marL="22860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b="1" i="0" sz="3000" u="none" cap="none" strike="noStrike">
                <a:solidFill>
                  <a:schemeClr val="lt1"/>
                </a:solidFill>
              </a:defRPr>
            </a:lvl5pPr>
            <a:lvl6pPr indent="-419100" lvl="5" marL="27432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b="1" i="0" sz="3000" u="none" cap="none" strike="noStrike">
                <a:solidFill>
                  <a:schemeClr val="lt1"/>
                </a:solidFill>
              </a:defRPr>
            </a:lvl6pPr>
            <a:lvl7pPr indent="-419100" lvl="6" marL="32004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b="1" i="0" sz="3000" u="none" cap="none" strike="noStrike">
                <a:solidFill>
                  <a:schemeClr val="lt1"/>
                </a:solidFill>
              </a:defRPr>
            </a:lvl7pPr>
            <a:lvl8pPr indent="-419100" lvl="7" marL="36576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b="1" i="0" sz="3000" u="none" cap="none" strike="noStrike">
                <a:solidFill>
                  <a:schemeClr val="lt1"/>
                </a:solidFill>
              </a:defRPr>
            </a:lvl8pPr>
            <a:lvl9pPr indent="-419100" lvl="8" marL="4114800" marR="0" rtl="0">
              <a:lnSpc>
                <a:spcPct val="115000"/>
              </a:lnSpc>
              <a:spcBef>
                <a:spcPts val="2000"/>
              </a:spcBef>
              <a:spcAft>
                <a:spcPts val="2000"/>
              </a:spcAft>
              <a:buClr>
                <a:schemeClr val="lt1"/>
              </a:buClr>
              <a:buSzPts val="3000"/>
              <a:buChar char="•"/>
              <a:defRPr b="1" i="0" sz="3000" u="none" cap="none" strike="noStrike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6" name="Google Shape;156;p20"/>
          <p:cNvSpPr txBox="1"/>
          <p:nvPr>
            <p:ph idx="8" type="body"/>
          </p:nvPr>
        </p:nvSpPr>
        <p:spPr>
          <a:xfrm>
            <a:off x="10218738" y="4782125"/>
            <a:ext cx="6667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19100" lvl="0" marL="457200" marR="0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"/>
              <a:buChar char="•"/>
              <a:defRPr b="1" i="0" sz="3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419100" lvl="1" marL="9144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"/>
              <a:buChar char="•"/>
              <a:defRPr b="1" i="0" sz="3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412750" lvl="2" marL="13716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2900"/>
              <a:buChar char="•"/>
              <a:defRPr b="1" i="0" u="none" cap="none" strike="noStrike">
                <a:solidFill>
                  <a:schemeClr val="lt1"/>
                </a:solidFill>
              </a:defRPr>
            </a:lvl3pPr>
            <a:lvl4pPr indent="-419100" lvl="3" marL="18288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b="1" i="0" sz="3000" u="none" cap="none" strike="noStrike">
                <a:solidFill>
                  <a:schemeClr val="lt1"/>
                </a:solidFill>
              </a:defRPr>
            </a:lvl4pPr>
            <a:lvl5pPr indent="-419100" lvl="4" marL="22860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b="1" i="0" sz="3000" u="none" cap="none" strike="noStrike">
                <a:solidFill>
                  <a:schemeClr val="lt1"/>
                </a:solidFill>
              </a:defRPr>
            </a:lvl5pPr>
            <a:lvl6pPr indent="-419100" lvl="5" marL="27432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b="1" i="0" sz="3000" u="none" cap="none" strike="noStrike">
                <a:solidFill>
                  <a:schemeClr val="lt1"/>
                </a:solidFill>
              </a:defRPr>
            </a:lvl6pPr>
            <a:lvl7pPr indent="-419100" lvl="6" marL="32004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b="1" i="0" sz="3000" u="none" cap="none" strike="noStrike">
                <a:solidFill>
                  <a:schemeClr val="lt1"/>
                </a:solidFill>
              </a:defRPr>
            </a:lvl7pPr>
            <a:lvl8pPr indent="-419100" lvl="7" marL="36576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b="1" i="0" sz="3000" u="none" cap="none" strike="noStrike">
                <a:solidFill>
                  <a:schemeClr val="lt1"/>
                </a:solidFill>
              </a:defRPr>
            </a:lvl8pPr>
            <a:lvl9pPr indent="-419100" lvl="8" marL="4114800" marR="0" rtl="0">
              <a:lnSpc>
                <a:spcPct val="115000"/>
              </a:lnSpc>
              <a:spcBef>
                <a:spcPts val="2000"/>
              </a:spcBef>
              <a:spcAft>
                <a:spcPts val="2000"/>
              </a:spcAft>
              <a:buClr>
                <a:schemeClr val="lt1"/>
              </a:buClr>
              <a:buSzPts val="3000"/>
              <a:buChar char="•"/>
              <a:defRPr b="1" i="0" sz="3000" u="none" cap="none" strike="noStrike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7" name="Google Shape;157;p20"/>
          <p:cNvSpPr txBox="1"/>
          <p:nvPr>
            <p:ph idx="9" type="body"/>
          </p:nvPr>
        </p:nvSpPr>
        <p:spPr>
          <a:xfrm>
            <a:off x="10218725" y="5701125"/>
            <a:ext cx="6667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19100" lvl="0" marL="457200" marR="0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"/>
              <a:buChar char="•"/>
              <a:defRPr b="1" i="0" sz="3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419100" lvl="1" marL="9144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"/>
              <a:buChar char="•"/>
              <a:defRPr b="1" i="0" sz="3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412750" lvl="2" marL="13716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2900"/>
              <a:buChar char="•"/>
              <a:defRPr b="1" i="0" u="none" cap="none" strike="noStrike">
                <a:solidFill>
                  <a:schemeClr val="lt1"/>
                </a:solidFill>
              </a:defRPr>
            </a:lvl3pPr>
            <a:lvl4pPr indent="-419100" lvl="3" marL="18288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b="1" i="0" sz="3000" u="none" cap="none" strike="noStrike">
                <a:solidFill>
                  <a:schemeClr val="lt1"/>
                </a:solidFill>
              </a:defRPr>
            </a:lvl4pPr>
            <a:lvl5pPr indent="-419100" lvl="4" marL="22860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b="1" i="0" sz="3000" u="none" cap="none" strike="noStrike">
                <a:solidFill>
                  <a:schemeClr val="lt1"/>
                </a:solidFill>
              </a:defRPr>
            </a:lvl5pPr>
            <a:lvl6pPr indent="-419100" lvl="5" marL="27432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b="1" i="0" sz="3000" u="none" cap="none" strike="noStrike">
                <a:solidFill>
                  <a:schemeClr val="lt1"/>
                </a:solidFill>
              </a:defRPr>
            </a:lvl6pPr>
            <a:lvl7pPr indent="-419100" lvl="6" marL="32004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b="1" i="0" sz="3000" u="none" cap="none" strike="noStrike">
                <a:solidFill>
                  <a:schemeClr val="lt1"/>
                </a:solidFill>
              </a:defRPr>
            </a:lvl7pPr>
            <a:lvl8pPr indent="-419100" lvl="7" marL="36576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b="1" i="0" sz="3000" u="none" cap="none" strike="noStrike">
                <a:solidFill>
                  <a:schemeClr val="lt1"/>
                </a:solidFill>
              </a:defRPr>
            </a:lvl8pPr>
            <a:lvl9pPr indent="-419100" lvl="8" marL="4114800" marR="0" rtl="0">
              <a:lnSpc>
                <a:spcPct val="115000"/>
              </a:lnSpc>
              <a:spcBef>
                <a:spcPts val="2000"/>
              </a:spcBef>
              <a:spcAft>
                <a:spcPts val="2000"/>
              </a:spcAft>
              <a:buClr>
                <a:schemeClr val="lt1"/>
              </a:buClr>
              <a:buSzPts val="3000"/>
              <a:buChar char="•"/>
              <a:defRPr b="1" i="0" sz="3000" u="none" cap="none" strike="noStrike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8" name="Google Shape;158;p20"/>
          <p:cNvSpPr txBox="1"/>
          <p:nvPr>
            <p:ph idx="13" type="subTitle"/>
          </p:nvPr>
        </p:nvSpPr>
        <p:spPr>
          <a:xfrm>
            <a:off x="1010625" y="1215800"/>
            <a:ext cx="15965100" cy="7788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300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3000"/>
              </a:spcBef>
              <a:spcAft>
                <a:spcPts val="0"/>
              </a:spcAft>
              <a:buSzPts val="2900"/>
              <a:buNone/>
              <a:defRPr/>
            </a:lvl3pPr>
            <a:lvl4pPr lvl="3" rtl="0">
              <a:spcBef>
                <a:spcPts val="3000"/>
              </a:spcBef>
              <a:spcAft>
                <a:spcPts val="0"/>
              </a:spcAft>
              <a:buSzPts val="2500"/>
              <a:buNone/>
              <a:defRPr/>
            </a:lvl4pPr>
            <a:lvl5pPr lvl="4" rtl="0">
              <a:spcBef>
                <a:spcPts val="3000"/>
              </a:spcBef>
              <a:spcAft>
                <a:spcPts val="0"/>
              </a:spcAft>
              <a:buSzPts val="2500"/>
              <a:buNone/>
              <a:defRPr/>
            </a:lvl5pPr>
            <a:lvl6pPr lvl="5" rtl="0">
              <a:spcBef>
                <a:spcPts val="3000"/>
              </a:spcBef>
              <a:spcAft>
                <a:spcPts val="0"/>
              </a:spcAft>
              <a:buSzPts val="2500"/>
              <a:buNone/>
              <a:defRPr/>
            </a:lvl6pPr>
            <a:lvl7pPr lvl="6" rtl="0">
              <a:spcBef>
                <a:spcPts val="3000"/>
              </a:spcBef>
              <a:spcAft>
                <a:spcPts val="0"/>
              </a:spcAft>
              <a:buSzPts val="2500"/>
              <a:buNone/>
              <a:defRPr/>
            </a:lvl7pPr>
            <a:lvl8pPr lvl="7" rtl="0">
              <a:spcBef>
                <a:spcPts val="3000"/>
              </a:spcBef>
              <a:spcAft>
                <a:spcPts val="0"/>
              </a:spcAft>
              <a:buSzPts val="2500"/>
              <a:buNone/>
              <a:defRPr/>
            </a:lvl8pPr>
            <a:lvl9pPr lvl="8" rtl="0">
              <a:spcBef>
                <a:spcPts val="3000"/>
              </a:spcBef>
              <a:spcAft>
                <a:spcPts val="3000"/>
              </a:spcAft>
              <a:buSzPts val="2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ark background white curve">
  <p:cSld name="COVER_5">
    <p:bg>
      <p:bgPr>
        <a:gradFill>
          <a:gsLst>
            <a:gs pos="0">
              <a:srgbClr val="004167"/>
            </a:gs>
            <a:gs pos="50000">
              <a:srgbClr val="07121A"/>
            </a:gs>
            <a:gs pos="100000">
              <a:srgbClr val="0C2639"/>
            </a:gs>
          </a:gsLst>
          <a:lin ang="8099331" scaled="0"/>
        </a:gra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3"/>
          <p:cNvPicPr preferRelativeResize="0"/>
          <p:nvPr/>
        </p:nvPicPr>
        <p:blipFill rotWithShape="1">
          <a:blip r:embed="rId2">
            <a:alphaModFix/>
          </a:blip>
          <a:srcRect b="56102" l="3890" r="6060" t="12828"/>
          <a:stretch/>
        </p:blipFill>
        <p:spPr>
          <a:xfrm>
            <a:off x="0" y="8262375"/>
            <a:ext cx="17881602" cy="1796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3"/>
          <p:cNvPicPr preferRelativeResize="0"/>
          <p:nvPr/>
        </p:nvPicPr>
        <p:blipFill rotWithShape="1">
          <a:blip r:embed="rId3">
            <a:alphaModFix/>
          </a:blip>
          <a:srcRect b="-11682" l="-1595" r="77637" t="-12464"/>
          <a:stretch/>
        </p:blipFill>
        <p:spPr>
          <a:xfrm>
            <a:off x="16955945" y="9138100"/>
            <a:ext cx="697431" cy="778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ght background white curve">
  <p:cSld name="COVER_5_1">
    <p:bg>
      <p:bgPr>
        <a:gradFill>
          <a:gsLst>
            <a:gs pos="0">
              <a:schemeClr val="lt1"/>
            </a:gs>
            <a:gs pos="99000">
              <a:schemeClr val="lt2"/>
            </a:gs>
            <a:gs pos="100000">
              <a:schemeClr val="lt2"/>
            </a:gs>
          </a:gsLst>
          <a:lin ang="5400700" scaled="0"/>
        </a:grad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4"/>
          <p:cNvPicPr preferRelativeResize="0"/>
          <p:nvPr/>
        </p:nvPicPr>
        <p:blipFill rotWithShape="1">
          <a:blip r:embed="rId2">
            <a:alphaModFix/>
          </a:blip>
          <a:srcRect b="56102" l="3890" r="6060" t="12828"/>
          <a:stretch/>
        </p:blipFill>
        <p:spPr>
          <a:xfrm>
            <a:off x="0" y="8262375"/>
            <a:ext cx="17881602" cy="1796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20;p4"/>
          <p:cNvPicPr preferRelativeResize="0"/>
          <p:nvPr/>
        </p:nvPicPr>
        <p:blipFill rotWithShape="1">
          <a:blip r:embed="rId3">
            <a:alphaModFix/>
          </a:blip>
          <a:srcRect b="-11682" l="-1595" r="77637" t="-12464"/>
          <a:stretch/>
        </p:blipFill>
        <p:spPr>
          <a:xfrm>
            <a:off x="16955945" y="9138100"/>
            <a:ext cx="697431" cy="778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">
  <p:cSld name="COVER_3">
    <p:bg>
      <p:bgPr>
        <a:gradFill>
          <a:gsLst>
            <a:gs pos="0">
              <a:srgbClr val="004167"/>
            </a:gs>
            <a:gs pos="50000">
              <a:srgbClr val="07121A"/>
            </a:gs>
            <a:gs pos="100000">
              <a:srgbClr val="0C2639"/>
            </a:gs>
          </a:gsLst>
          <a:lin ang="8099331" scaled="0"/>
        </a:grad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5"/>
          <p:cNvPicPr preferRelativeResize="0"/>
          <p:nvPr/>
        </p:nvPicPr>
        <p:blipFill rotWithShape="1">
          <a:blip r:embed="rId2">
            <a:alphaModFix/>
          </a:blip>
          <a:srcRect b="36426" l="3890" r="6060" t="12832"/>
          <a:stretch/>
        </p:blipFill>
        <p:spPr>
          <a:xfrm>
            <a:off x="0" y="7125300"/>
            <a:ext cx="17881602" cy="293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23;p5"/>
          <p:cNvPicPr preferRelativeResize="0"/>
          <p:nvPr/>
        </p:nvPicPr>
        <p:blipFill rotWithShape="1">
          <a:blip r:embed="rId3">
            <a:alphaModFix/>
          </a:blip>
          <a:srcRect b="0" l="0" r="34145" t="0"/>
          <a:stretch/>
        </p:blipFill>
        <p:spPr>
          <a:xfrm>
            <a:off x="6045825" y="920325"/>
            <a:ext cx="11835776" cy="5353301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5"/>
          <p:cNvSpPr txBox="1"/>
          <p:nvPr>
            <p:ph type="title"/>
          </p:nvPr>
        </p:nvSpPr>
        <p:spPr>
          <a:xfrm>
            <a:off x="1052525" y="3492000"/>
            <a:ext cx="10303500" cy="327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800"/>
              <a:buFont typeface="Roboto"/>
              <a:buNone/>
              <a:defRPr b="1" i="0" sz="8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5" name="Google Shape;25;p5"/>
          <p:cNvSpPr txBox="1"/>
          <p:nvPr>
            <p:ph idx="1" type="subTitle"/>
          </p:nvPr>
        </p:nvSpPr>
        <p:spPr>
          <a:xfrm>
            <a:off x="1182900" y="8319825"/>
            <a:ext cx="10303500" cy="512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lv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1pPr>
            <a:lvl2pPr lvl="1">
              <a:spcBef>
                <a:spcPts val="300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3000"/>
              </a:spcBef>
              <a:spcAft>
                <a:spcPts val="0"/>
              </a:spcAft>
              <a:buSzPts val="2900"/>
              <a:buNone/>
              <a:defRPr/>
            </a:lvl3pPr>
            <a:lvl4pPr lvl="3">
              <a:spcBef>
                <a:spcPts val="3000"/>
              </a:spcBef>
              <a:spcAft>
                <a:spcPts val="0"/>
              </a:spcAft>
              <a:buSzPts val="2500"/>
              <a:buNone/>
              <a:defRPr/>
            </a:lvl4pPr>
            <a:lvl5pPr lvl="4">
              <a:spcBef>
                <a:spcPts val="3000"/>
              </a:spcBef>
              <a:spcAft>
                <a:spcPts val="0"/>
              </a:spcAft>
              <a:buSzPts val="2500"/>
              <a:buNone/>
              <a:defRPr/>
            </a:lvl5pPr>
            <a:lvl6pPr lvl="5">
              <a:spcBef>
                <a:spcPts val="3000"/>
              </a:spcBef>
              <a:spcAft>
                <a:spcPts val="0"/>
              </a:spcAft>
              <a:buSzPts val="2500"/>
              <a:buNone/>
              <a:defRPr/>
            </a:lvl6pPr>
            <a:lvl7pPr lvl="6">
              <a:spcBef>
                <a:spcPts val="3000"/>
              </a:spcBef>
              <a:spcAft>
                <a:spcPts val="0"/>
              </a:spcAft>
              <a:buSzPts val="2500"/>
              <a:buNone/>
              <a:defRPr/>
            </a:lvl7pPr>
            <a:lvl8pPr lvl="7">
              <a:spcBef>
                <a:spcPts val="3000"/>
              </a:spcBef>
              <a:spcAft>
                <a:spcPts val="0"/>
              </a:spcAft>
              <a:buSzPts val="2500"/>
              <a:buNone/>
              <a:defRPr/>
            </a:lvl8pPr>
            <a:lvl9pPr lvl="8">
              <a:spcBef>
                <a:spcPts val="3000"/>
              </a:spcBef>
              <a:spcAft>
                <a:spcPts val="3000"/>
              </a:spcAft>
              <a:buSzPts val="25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1182900" y="8817975"/>
            <a:ext cx="10303500" cy="611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indent="-361950" lvl="0" marL="45720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100"/>
              <a:buChar char="•"/>
              <a:defRPr b="0" sz="2100">
                <a:solidFill>
                  <a:schemeClr val="accent4"/>
                </a:solidFill>
              </a:defRPr>
            </a:lvl1pPr>
            <a:lvl2pPr indent="-361950" lvl="1" marL="914400">
              <a:spcBef>
                <a:spcPts val="3000"/>
              </a:spcBef>
              <a:spcAft>
                <a:spcPts val="0"/>
              </a:spcAft>
              <a:buClr>
                <a:schemeClr val="accent4"/>
              </a:buClr>
              <a:buSzPts val="2100"/>
              <a:buChar char="•"/>
              <a:defRPr sz="2100">
                <a:solidFill>
                  <a:schemeClr val="accent4"/>
                </a:solidFill>
              </a:defRPr>
            </a:lvl2pPr>
            <a:lvl3pPr indent="-361950" lvl="2" marL="1371600">
              <a:spcBef>
                <a:spcPts val="3000"/>
              </a:spcBef>
              <a:spcAft>
                <a:spcPts val="0"/>
              </a:spcAft>
              <a:buClr>
                <a:schemeClr val="accent4"/>
              </a:buClr>
              <a:buSzPts val="2100"/>
              <a:buChar char="•"/>
              <a:defRPr sz="2100">
                <a:solidFill>
                  <a:schemeClr val="accent4"/>
                </a:solidFill>
              </a:defRPr>
            </a:lvl3pPr>
            <a:lvl4pPr indent="-361950" lvl="3" marL="1828800">
              <a:spcBef>
                <a:spcPts val="3000"/>
              </a:spcBef>
              <a:spcAft>
                <a:spcPts val="0"/>
              </a:spcAft>
              <a:buClr>
                <a:schemeClr val="accent4"/>
              </a:buClr>
              <a:buSzPts val="2100"/>
              <a:buChar char="•"/>
              <a:defRPr sz="2100">
                <a:solidFill>
                  <a:schemeClr val="accent4"/>
                </a:solidFill>
              </a:defRPr>
            </a:lvl4pPr>
            <a:lvl5pPr indent="-361950" lvl="4" marL="2286000">
              <a:spcBef>
                <a:spcPts val="3000"/>
              </a:spcBef>
              <a:spcAft>
                <a:spcPts val="0"/>
              </a:spcAft>
              <a:buClr>
                <a:schemeClr val="accent4"/>
              </a:buClr>
              <a:buSzPts val="2100"/>
              <a:buChar char="•"/>
              <a:defRPr sz="2100">
                <a:solidFill>
                  <a:schemeClr val="accent4"/>
                </a:solidFill>
              </a:defRPr>
            </a:lvl5pPr>
            <a:lvl6pPr indent="-361950" lvl="5" marL="2743200">
              <a:spcBef>
                <a:spcPts val="3000"/>
              </a:spcBef>
              <a:spcAft>
                <a:spcPts val="0"/>
              </a:spcAft>
              <a:buClr>
                <a:schemeClr val="accent4"/>
              </a:buClr>
              <a:buSzPts val="2100"/>
              <a:buChar char="•"/>
              <a:defRPr sz="2100">
                <a:solidFill>
                  <a:schemeClr val="accent4"/>
                </a:solidFill>
              </a:defRPr>
            </a:lvl6pPr>
            <a:lvl7pPr indent="-361950" lvl="6" marL="3200400">
              <a:spcBef>
                <a:spcPts val="3000"/>
              </a:spcBef>
              <a:spcAft>
                <a:spcPts val="0"/>
              </a:spcAft>
              <a:buClr>
                <a:schemeClr val="accent4"/>
              </a:buClr>
              <a:buSzPts val="2100"/>
              <a:buChar char="•"/>
              <a:defRPr sz="2100">
                <a:solidFill>
                  <a:schemeClr val="accent4"/>
                </a:solidFill>
              </a:defRPr>
            </a:lvl7pPr>
            <a:lvl8pPr indent="-361950" lvl="7" marL="3657600">
              <a:spcBef>
                <a:spcPts val="3000"/>
              </a:spcBef>
              <a:spcAft>
                <a:spcPts val="0"/>
              </a:spcAft>
              <a:buClr>
                <a:schemeClr val="accent4"/>
              </a:buClr>
              <a:buSzPts val="2100"/>
              <a:buChar char="•"/>
              <a:defRPr sz="2100">
                <a:solidFill>
                  <a:schemeClr val="accent4"/>
                </a:solidFill>
              </a:defRPr>
            </a:lvl8pPr>
            <a:lvl9pPr indent="-361950" lvl="8" marL="4114800">
              <a:spcBef>
                <a:spcPts val="3000"/>
              </a:spcBef>
              <a:spcAft>
                <a:spcPts val="3000"/>
              </a:spcAft>
              <a:buClr>
                <a:schemeClr val="accent4"/>
              </a:buClr>
              <a:buSzPts val="2100"/>
              <a:buChar char="•"/>
              <a:defRPr sz="2100">
                <a:solidFill>
                  <a:schemeClr val="accent4"/>
                </a:solidFill>
              </a:defRPr>
            </a:lvl9pPr>
          </a:lstStyle>
          <a:p/>
        </p:txBody>
      </p:sp>
      <p:pic>
        <p:nvPicPr>
          <p:cNvPr id="27" name="Google Shape;27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98000" y="8429588"/>
            <a:ext cx="3397900" cy="713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lternative cover">
  <p:cSld name="COVER_3_1">
    <p:bg>
      <p:bgPr>
        <a:gradFill>
          <a:gsLst>
            <a:gs pos="0">
              <a:srgbClr val="004167"/>
            </a:gs>
            <a:gs pos="50000">
              <a:srgbClr val="07121A"/>
            </a:gs>
            <a:gs pos="100000">
              <a:srgbClr val="0C2639"/>
            </a:gs>
          </a:gsLst>
          <a:lin ang="8099331" scaled="0"/>
        </a:gra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13025" y="1062901"/>
            <a:ext cx="3842675" cy="79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6"/>
          <p:cNvPicPr preferRelativeResize="0"/>
          <p:nvPr/>
        </p:nvPicPr>
        <p:blipFill rotWithShape="1">
          <a:blip r:embed="rId3">
            <a:alphaModFix/>
          </a:blip>
          <a:srcRect b="36426" l="3890" r="6060" t="12832"/>
          <a:stretch/>
        </p:blipFill>
        <p:spPr>
          <a:xfrm>
            <a:off x="0" y="7125300"/>
            <a:ext cx="17881602" cy="293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oogle Shape;31;p6"/>
          <p:cNvPicPr preferRelativeResize="0"/>
          <p:nvPr/>
        </p:nvPicPr>
        <p:blipFill rotWithShape="1">
          <a:blip r:embed="rId4">
            <a:alphaModFix/>
          </a:blip>
          <a:srcRect b="0" l="0" r="30767" t="0"/>
          <a:stretch/>
        </p:blipFill>
        <p:spPr>
          <a:xfrm>
            <a:off x="7408975" y="-1019900"/>
            <a:ext cx="10472627" cy="12098198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6"/>
          <p:cNvSpPr/>
          <p:nvPr>
            <p:ph idx="2" type="pic"/>
          </p:nvPr>
        </p:nvSpPr>
        <p:spPr>
          <a:xfrm>
            <a:off x="10265114" y="1250190"/>
            <a:ext cx="7616400" cy="5393400"/>
          </a:xfrm>
          <a:prstGeom prst="rect">
            <a:avLst/>
          </a:prstGeom>
          <a:noFill/>
          <a:ln>
            <a:noFill/>
          </a:ln>
        </p:spPr>
      </p:sp>
      <p:sp>
        <p:nvSpPr>
          <p:cNvPr id="33" name="Google Shape;33;p6"/>
          <p:cNvSpPr txBox="1"/>
          <p:nvPr>
            <p:ph type="title"/>
          </p:nvPr>
        </p:nvSpPr>
        <p:spPr>
          <a:xfrm>
            <a:off x="1052525" y="3060075"/>
            <a:ext cx="7935300" cy="327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800"/>
              <a:buFont typeface="Roboto"/>
              <a:buNone/>
              <a:defRPr b="1" i="0" sz="8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4" name="Google Shape;34;p6"/>
          <p:cNvSpPr txBox="1"/>
          <p:nvPr>
            <p:ph idx="1" type="subTitle"/>
          </p:nvPr>
        </p:nvSpPr>
        <p:spPr>
          <a:xfrm>
            <a:off x="1182900" y="8319825"/>
            <a:ext cx="10618200" cy="512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300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3000"/>
              </a:spcBef>
              <a:spcAft>
                <a:spcPts val="0"/>
              </a:spcAft>
              <a:buSzPts val="2900"/>
              <a:buNone/>
              <a:defRPr/>
            </a:lvl3pPr>
            <a:lvl4pPr lvl="3" rtl="0">
              <a:spcBef>
                <a:spcPts val="3000"/>
              </a:spcBef>
              <a:spcAft>
                <a:spcPts val="0"/>
              </a:spcAft>
              <a:buSzPts val="2500"/>
              <a:buNone/>
              <a:defRPr/>
            </a:lvl4pPr>
            <a:lvl5pPr lvl="4" rtl="0">
              <a:spcBef>
                <a:spcPts val="3000"/>
              </a:spcBef>
              <a:spcAft>
                <a:spcPts val="0"/>
              </a:spcAft>
              <a:buSzPts val="2500"/>
              <a:buNone/>
              <a:defRPr/>
            </a:lvl5pPr>
            <a:lvl6pPr lvl="5" rtl="0">
              <a:spcBef>
                <a:spcPts val="3000"/>
              </a:spcBef>
              <a:spcAft>
                <a:spcPts val="0"/>
              </a:spcAft>
              <a:buSzPts val="2500"/>
              <a:buNone/>
              <a:defRPr/>
            </a:lvl6pPr>
            <a:lvl7pPr lvl="6" rtl="0">
              <a:spcBef>
                <a:spcPts val="3000"/>
              </a:spcBef>
              <a:spcAft>
                <a:spcPts val="0"/>
              </a:spcAft>
              <a:buSzPts val="2500"/>
              <a:buNone/>
              <a:defRPr/>
            </a:lvl7pPr>
            <a:lvl8pPr lvl="7" rtl="0">
              <a:spcBef>
                <a:spcPts val="3000"/>
              </a:spcBef>
              <a:spcAft>
                <a:spcPts val="0"/>
              </a:spcAft>
              <a:buSzPts val="2500"/>
              <a:buNone/>
              <a:defRPr/>
            </a:lvl8pPr>
            <a:lvl9pPr lvl="8" rtl="0">
              <a:spcBef>
                <a:spcPts val="3000"/>
              </a:spcBef>
              <a:spcAft>
                <a:spcPts val="3000"/>
              </a:spcAft>
              <a:buSzPts val="2500"/>
              <a:buNone/>
              <a:defRPr/>
            </a:lvl9pPr>
          </a:lstStyle>
          <a:p/>
        </p:txBody>
      </p:sp>
      <p:sp>
        <p:nvSpPr>
          <p:cNvPr id="35" name="Google Shape;35;p6"/>
          <p:cNvSpPr txBox="1"/>
          <p:nvPr>
            <p:ph idx="3" type="body"/>
          </p:nvPr>
        </p:nvSpPr>
        <p:spPr>
          <a:xfrm>
            <a:off x="1182900" y="8817975"/>
            <a:ext cx="10618200" cy="611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indent="-361950" lvl="0" marL="457200" rtl="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100"/>
              <a:buChar char="•"/>
              <a:defRPr b="0" sz="2100">
                <a:solidFill>
                  <a:schemeClr val="accent4"/>
                </a:solidFill>
              </a:defRPr>
            </a:lvl1pPr>
            <a:lvl2pPr indent="-361950" lvl="1" marL="914400" rtl="0">
              <a:spcBef>
                <a:spcPts val="3000"/>
              </a:spcBef>
              <a:spcAft>
                <a:spcPts val="0"/>
              </a:spcAft>
              <a:buClr>
                <a:schemeClr val="accent4"/>
              </a:buClr>
              <a:buSzPts val="2100"/>
              <a:buChar char="•"/>
              <a:defRPr sz="2100">
                <a:solidFill>
                  <a:schemeClr val="accent4"/>
                </a:solidFill>
              </a:defRPr>
            </a:lvl2pPr>
            <a:lvl3pPr indent="-361950" lvl="2" marL="1371600" rtl="0">
              <a:spcBef>
                <a:spcPts val="3000"/>
              </a:spcBef>
              <a:spcAft>
                <a:spcPts val="0"/>
              </a:spcAft>
              <a:buClr>
                <a:schemeClr val="accent4"/>
              </a:buClr>
              <a:buSzPts val="2100"/>
              <a:buChar char="•"/>
              <a:defRPr sz="2100">
                <a:solidFill>
                  <a:schemeClr val="accent4"/>
                </a:solidFill>
              </a:defRPr>
            </a:lvl3pPr>
            <a:lvl4pPr indent="-361950" lvl="3" marL="1828800" rtl="0">
              <a:spcBef>
                <a:spcPts val="3000"/>
              </a:spcBef>
              <a:spcAft>
                <a:spcPts val="0"/>
              </a:spcAft>
              <a:buClr>
                <a:schemeClr val="accent4"/>
              </a:buClr>
              <a:buSzPts val="2100"/>
              <a:buChar char="•"/>
              <a:defRPr sz="2100">
                <a:solidFill>
                  <a:schemeClr val="accent4"/>
                </a:solidFill>
              </a:defRPr>
            </a:lvl4pPr>
            <a:lvl5pPr indent="-361950" lvl="4" marL="2286000" rtl="0">
              <a:spcBef>
                <a:spcPts val="3000"/>
              </a:spcBef>
              <a:spcAft>
                <a:spcPts val="0"/>
              </a:spcAft>
              <a:buClr>
                <a:schemeClr val="accent4"/>
              </a:buClr>
              <a:buSzPts val="2100"/>
              <a:buChar char="•"/>
              <a:defRPr sz="2100">
                <a:solidFill>
                  <a:schemeClr val="accent4"/>
                </a:solidFill>
              </a:defRPr>
            </a:lvl5pPr>
            <a:lvl6pPr indent="-361950" lvl="5" marL="2743200" rtl="0">
              <a:spcBef>
                <a:spcPts val="3000"/>
              </a:spcBef>
              <a:spcAft>
                <a:spcPts val="0"/>
              </a:spcAft>
              <a:buClr>
                <a:schemeClr val="accent4"/>
              </a:buClr>
              <a:buSzPts val="2100"/>
              <a:buChar char="•"/>
              <a:defRPr sz="2100">
                <a:solidFill>
                  <a:schemeClr val="accent4"/>
                </a:solidFill>
              </a:defRPr>
            </a:lvl6pPr>
            <a:lvl7pPr indent="-361950" lvl="6" marL="3200400" rtl="0">
              <a:spcBef>
                <a:spcPts val="3000"/>
              </a:spcBef>
              <a:spcAft>
                <a:spcPts val="0"/>
              </a:spcAft>
              <a:buClr>
                <a:schemeClr val="accent4"/>
              </a:buClr>
              <a:buSzPts val="2100"/>
              <a:buChar char="•"/>
              <a:defRPr sz="2100">
                <a:solidFill>
                  <a:schemeClr val="accent4"/>
                </a:solidFill>
              </a:defRPr>
            </a:lvl7pPr>
            <a:lvl8pPr indent="-361950" lvl="7" marL="3657600" rtl="0">
              <a:spcBef>
                <a:spcPts val="3000"/>
              </a:spcBef>
              <a:spcAft>
                <a:spcPts val="0"/>
              </a:spcAft>
              <a:buClr>
                <a:schemeClr val="accent4"/>
              </a:buClr>
              <a:buSzPts val="2100"/>
              <a:buChar char="•"/>
              <a:defRPr sz="2100">
                <a:solidFill>
                  <a:schemeClr val="accent4"/>
                </a:solidFill>
              </a:defRPr>
            </a:lvl8pPr>
            <a:lvl9pPr indent="-361950" lvl="8" marL="4114800" rtl="0">
              <a:spcBef>
                <a:spcPts val="3000"/>
              </a:spcBef>
              <a:spcAft>
                <a:spcPts val="3000"/>
              </a:spcAft>
              <a:buClr>
                <a:schemeClr val="accent4"/>
              </a:buClr>
              <a:buSzPts val="2100"/>
              <a:buChar char="•"/>
              <a:defRPr sz="2100">
                <a:solidFill>
                  <a:schemeClr val="accent4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ctonauts 2">
  <p:cSld name="COVER_2">
    <p:bg>
      <p:bgPr>
        <a:gradFill>
          <a:gsLst>
            <a:gs pos="0">
              <a:srgbClr val="004167"/>
            </a:gs>
            <a:gs pos="50000">
              <a:srgbClr val="07121A"/>
            </a:gs>
            <a:gs pos="100000">
              <a:srgbClr val="0C2639"/>
            </a:gs>
          </a:gsLst>
          <a:lin ang="8099331" scaled="0"/>
        </a:gra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oogle Shape;37;p7"/>
          <p:cNvPicPr preferRelativeResize="0"/>
          <p:nvPr/>
        </p:nvPicPr>
        <p:blipFill rotWithShape="1">
          <a:blip r:embed="rId2">
            <a:alphaModFix/>
          </a:blip>
          <a:srcRect b="56102" l="3890" r="6060" t="12828"/>
          <a:stretch/>
        </p:blipFill>
        <p:spPr>
          <a:xfrm>
            <a:off x="0" y="4325000"/>
            <a:ext cx="17881602" cy="1796024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7"/>
          <p:cNvSpPr/>
          <p:nvPr/>
        </p:nvSpPr>
        <p:spPr>
          <a:xfrm>
            <a:off x="50" y="5677950"/>
            <a:ext cx="17881500" cy="4578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7"/>
          <p:cNvSpPr/>
          <p:nvPr/>
        </p:nvSpPr>
        <p:spPr>
          <a:xfrm>
            <a:off x="9543488" y="1341200"/>
            <a:ext cx="3100704" cy="473042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gradFill>
                  <a:gsLst>
                    <a:gs pos="0">
                      <a:srgbClr val="76F5A9"/>
                    </a:gs>
                    <a:gs pos="100000">
                      <a:srgbClr val="00A4FA"/>
                    </a:gs>
                  </a:gsLst>
                  <a:lin ang="18900044" scaled="0"/>
                </a:gradFill>
                <a:latin typeface="Roboto"/>
              </a:rPr>
              <a:t>Octonauts!</a:t>
            </a:r>
          </a:p>
        </p:txBody>
      </p:sp>
      <p:sp>
        <p:nvSpPr>
          <p:cNvPr id="40" name="Google Shape;40;p7"/>
          <p:cNvSpPr txBox="1"/>
          <p:nvPr/>
        </p:nvSpPr>
        <p:spPr>
          <a:xfrm>
            <a:off x="5223312" y="1139125"/>
            <a:ext cx="49770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Hello from the</a:t>
            </a:r>
            <a:endParaRPr/>
          </a:p>
        </p:txBody>
      </p:sp>
      <p:pic>
        <p:nvPicPr>
          <p:cNvPr id="41" name="Google Shape;41;p7"/>
          <p:cNvPicPr preferRelativeResize="0"/>
          <p:nvPr/>
        </p:nvPicPr>
        <p:blipFill rotWithShape="1">
          <a:blip r:embed="rId3">
            <a:alphaModFix/>
          </a:blip>
          <a:srcRect b="-11682" l="-1595" r="77637" t="-12464"/>
          <a:stretch/>
        </p:blipFill>
        <p:spPr>
          <a:xfrm>
            <a:off x="16955945" y="9138100"/>
            <a:ext cx="697431" cy="778775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7"/>
          <p:cNvSpPr txBox="1"/>
          <p:nvPr/>
        </p:nvSpPr>
        <p:spPr>
          <a:xfrm>
            <a:off x="2833075" y="7748025"/>
            <a:ext cx="5244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" name="Google Shape;43;p7"/>
          <p:cNvSpPr txBox="1"/>
          <p:nvPr>
            <p:ph idx="1" type="body"/>
          </p:nvPr>
        </p:nvSpPr>
        <p:spPr>
          <a:xfrm>
            <a:off x="3475425" y="7464925"/>
            <a:ext cx="4770000" cy="1860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rtl="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b="0" sz="2400">
                <a:solidFill>
                  <a:schemeClr val="dk1"/>
                </a:solidFill>
              </a:defRPr>
            </a:lvl1pPr>
            <a:lvl2pPr indent="-381000" lvl="1" marL="914400" rtl="0" algn="ctr">
              <a:spcBef>
                <a:spcPts val="3000"/>
              </a:spcBef>
              <a:spcAft>
                <a:spcPts val="0"/>
              </a:spcAft>
              <a:buSzPts val="2400"/>
              <a:buChar char="•"/>
              <a:defRPr sz="2400"/>
            </a:lvl2pPr>
            <a:lvl3pPr indent="-381000" lvl="2" marL="1371600" rtl="0" algn="ctr">
              <a:spcBef>
                <a:spcPts val="3000"/>
              </a:spcBef>
              <a:spcAft>
                <a:spcPts val="0"/>
              </a:spcAft>
              <a:buSzPts val="2400"/>
              <a:buChar char="•"/>
              <a:defRPr sz="2400"/>
            </a:lvl3pPr>
            <a:lvl4pPr indent="-381000" lvl="3" marL="1828800" rtl="0" algn="ctr">
              <a:spcBef>
                <a:spcPts val="3000"/>
              </a:spcBef>
              <a:spcAft>
                <a:spcPts val="0"/>
              </a:spcAft>
              <a:buSzPts val="2400"/>
              <a:buChar char="•"/>
              <a:defRPr sz="2400"/>
            </a:lvl4pPr>
            <a:lvl5pPr indent="-381000" lvl="4" marL="2286000" rtl="0" algn="ctr">
              <a:spcBef>
                <a:spcPts val="3000"/>
              </a:spcBef>
              <a:spcAft>
                <a:spcPts val="0"/>
              </a:spcAft>
              <a:buSzPts val="2400"/>
              <a:buChar char="•"/>
              <a:defRPr sz="2400"/>
            </a:lvl5pPr>
            <a:lvl6pPr indent="-381000" lvl="5" marL="2743200" rtl="0" algn="ctr">
              <a:spcBef>
                <a:spcPts val="3000"/>
              </a:spcBef>
              <a:spcAft>
                <a:spcPts val="0"/>
              </a:spcAft>
              <a:buSzPts val="2400"/>
              <a:buChar char="•"/>
              <a:defRPr sz="2400"/>
            </a:lvl6pPr>
            <a:lvl7pPr indent="-381000" lvl="6" marL="3200400" rtl="0" algn="ctr">
              <a:spcBef>
                <a:spcPts val="3000"/>
              </a:spcBef>
              <a:spcAft>
                <a:spcPts val="0"/>
              </a:spcAft>
              <a:buSzPts val="2400"/>
              <a:buChar char="•"/>
              <a:defRPr sz="2400"/>
            </a:lvl7pPr>
            <a:lvl8pPr indent="-381000" lvl="7" marL="3657600" rtl="0" algn="ctr">
              <a:spcBef>
                <a:spcPts val="3000"/>
              </a:spcBef>
              <a:spcAft>
                <a:spcPts val="0"/>
              </a:spcAft>
              <a:buSzPts val="2400"/>
              <a:buChar char="•"/>
              <a:defRPr sz="2400"/>
            </a:lvl8pPr>
            <a:lvl9pPr indent="-381000" lvl="8" marL="4114800" rtl="0" algn="ctr">
              <a:spcBef>
                <a:spcPts val="3000"/>
              </a:spcBef>
              <a:spcAft>
                <a:spcPts val="3000"/>
              </a:spcAft>
              <a:buSzPts val="2400"/>
              <a:buChar char="•"/>
              <a:defRPr sz="2400"/>
            </a:lvl9pPr>
          </a:lstStyle>
          <a:p/>
        </p:txBody>
      </p:sp>
      <p:sp>
        <p:nvSpPr>
          <p:cNvPr id="44" name="Google Shape;44;p7"/>
          <p:cNvSpPr txBox="1"/>
          <p:nvPr>
            <p:ph idx="2" type="body"/>
          </p:nvPr>
        </p:nvSpPr>
        <p:spPr>
          <a:xfrm>
            <a:off x="2964225" y="6654425"/>
            <a:ext cx="5792400" cy="561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indent="-400050" lvl="0" marL="457200" algn="ctr">
              <a:spcBef>
                <a:spcPts val="1000"/>
              </a:spcBef>
              <a:spcAft>
                <a:spcPts val="0"/>
              </a:spcAft>
              <a:buSzPts val="2700"/>
              <a:buChar char="•"/>
              <a:defRPr sz="2700"/>
            </a:lvl1pPr>
            <a:lvl2pPr indent="-400050" lvl="1" marL="914400">
              <a:spcBef>
                <a:spcPts val="3000"/>
              </a:spcBef>
              <a:spcAft>
                <a:spcPts val="0"/>
              </a:spcAft>
              <a:buClr>
                <a:schemeClr val="dk2"/>
              </a:buClr>
              <a:buSzPts val="2700"/>
              <a:buChar char="•"/>
              <a:defRPr sz="2700">
                <a:solidFill>
                  <a:schemeClr val="dk2"/>
                </a:solidFill>
              </a:defRPr>
            </a:lvl2pPr>
            <a:lvl3pPr indent="-400050" lvl="2" marL="1371600">
              <a:spcBef>
                <a:spcPts val="3000"/>
              </a:spcBef>
              <a:spcAft>
                <a:spcPts val="0"/>
              </a:spcAft>
              <a:buClr>
                <a:schemeClr val="dk2"/>
              </a:buClr>
              <a:buSzPts val="2700"/>
              <a:buChar char="•"/>
              <a:defRPr sz="2700">
                <a:solidFill>
                  <a:schemeClr val="dk2"/>
                </a:solidFill>
              </a:defRPr>
            </a:lvl3pPr>
            <a:lvl4pPr indent="-400050" lvl="3" marL="1828800">
              <a:spcBef>
                <a:spcPts val="3000"/>
              </a:spcBef>
              <a:spcAft>
                <a:spcPts val="0"/>
              </a:spcAft>
              <a:buClr>
                <a:schemeClr val="dk2"/>
              </a:buClr>
              <a:buSzPts val="2700"/>
              <a:buChar char="•"/>
              <a:defRPr sz="2700">
                <a:solidFill>
                  <a:schemeClr val="dk2"/>
                </a:solidFill>
              </a:defRPr>
            </a:lvl4pPr>
            <a:lvl5pPr indent="-400050" lvl="4" marL="2286000">
              <a:spcBef>
                <a:spcPts val="3000"/>
              </a:spcBef>
              <a:spcAft>
                <a:spcPts val="0"/>
              </a:spcAft>
              <a:buClr>
                <a:schemeClr val="dk2"/>
              </a:buClr>
              <a:buSzPts val="2700"/>
              <a:buChar char="•"/>
              <a:defRPr sz="2700">
                <a:solidFill>
                  <a:schemeClr val="dk2"/>
                </a:solidFill>
              </a:defRPr>
            </a:lvl5pPr>
            <a:lvl6pPr indent="-400050" lvl="5" marL="2743200">
              <a:spcBef>
                <a:spcPts val="3000"/>
              </a:spcBef>
              <a:spcAft>
                <a:spcPts val="0"/>
              </a:spcAft>
              <a:buClr>
                <a:schemeClr val="dk2"/>
              </a:buClr>
              <a:buSzPts val="2700"/>
              <a:buChar char="•"/>
              <a:defRPr sz="2700">
                <a:solidFill>
                  <a:schemeClr val="dk2"/>
                </a:solidFill>
              </a:defRPr>
            </a:lvl6pPr>
            <a:lvl7pPr indent="-400050" lvl="6" marL="3200400">
              <a:spcBef>
                <a:spcPts val="3000"/>
              </a:spcBef>
              <a:spcAft>
                <a:spcPts val="0"/>
              </a:spcAft>
              <a:buClr>
                <a:schemeClr val="dk2"/>
              </a:buClr>
              <a:buSzPts val="2700"/>
              <a:buChar char="•"/>
              <a:defRPr sz="2700">
                <a:solidFill>
                  <a:schemeClr val="dk2"/>
                </a:solidFill>
              </a:defRPr>
            </a:lvl7pPr>
            <a:lvl8pPr indent="-400050" lvl="7" marL="3657600">
              <a:spcBef>
                <a:spcPts val="3000"/>
              </a:spcBef>
              <a:spcAft>
                <a:spcPts val="0"/>
              </a:spcAft>
              <a:buClr>
                <a:schemeClr val="dk2"/>
              </a:buClr>
              <a:buSzPts val="2700"/>
              <a:buChar char="•"/>
              <a:defRPr sz="2700">
                <a:solidFill>
                  <a:schemeClr val="dk2"/>
                </a:solidFill>
              </a:defRPr>
            </a:lvl8pPr>
            <a:lvl9pPr indent="-400050" lvl="8" marL="4114800">
              <a:spcBef>
                <a:spcPts val="3000"/>
              </a:spcBef>
              <a:spcAft>
                <a:spcPts val="3000"/>
              </a:spcAft>
              <a:buClr>
                <a:schemeClr val="dk2"/>
              </a:buClr>
              <a:buSzPts val="2700"/>
              <a:buChar char="•"/>
              <a:defRPr sz="27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5" name="Google Shape;45;p7"/>
          <p:cNvSpPr/>
          <p:nvPr>
            <p:ph idx="3" type="pic"/>
          </p:nvPr>
        </p:nvSpPr>
        <p:spPr>
          <a:xfrm>
            <a:off x="4203825" y="3166675"/>
            <a:ext cx="3313200" cy="3313200"/>
          </a:xfrm>
          <a:prstGeom prst="ellipse">
            <a:avLst/>
          </a:prstGeom>
          <a:noFill/>
          <a:ln>
            <a:noFill/>
          </a:ln>
          <a:effectLst>
            <a:outerShdw blurRad="357188" rotWithShape="0" algn="bl" dir="5400000" dist="114300">
              <a:srgbClr val="000000">
                <a:alpha val="22000"/>
              </a:srgbClr>
            </a:outerShdw>
          </a:effectLst>
        </p:spPr>
      </p:sp>
      <p:sp>
        <p:nvSpPr>
          <p:cNvPr id="46" name="Google Shape;46;p7"/>
          <p:cNvSpPr txBox="1"/>
          <p:nvPr>
            <p:ph idx="4" type="body"/>
          </p:nvPr>
        </p:nvSpPr>
        <p:spPr>
          <a:xfrm>
            <a:off x="9767313" y="7464925"/>
            <a:ext cx="4770000" cy="1860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rtl="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b="0" sz="2400">
                <a:solidFill>
                  <a:schemeClr val="dk1"/>
                </a:solidFill>
              </a:defRPr>
            </a:lvl1pPr>
            <a:lvl2pPr indent="-381000" lvl="1" marL="914400" rtl="0" algn="ctr">
              <a:spcBef>
                <a:spcPts val="3000"/>
              </a:spcBef>
              <a:spcAft>
                <a:spcPts val="0"/>
              </a:spcAft>
              <a:buSzPts val="2400"/>
              <a:buChar char="•"/>
              <a:defRPr sz="2400"/>
            </a:lvl2pPr>
            <a:lvl3pPr indent="-381000" lvl="2" marL="1371600" rtl="0" algn="ctr">
              <a:spcBef>
                <a:spcPts val="3000"/>
              </a:spcBef>
              <a:spcAft>
                <a:spcPts val="0"/>
              </a:spcAft>
              <a:buSzPts val="2400"/>
              <a:buChar char="•"/>
              <a:defRPr sz="2400"/>
            </a:lvl3pPr>
            <a:lvl4pPr indent="-381000" lvl="3" marL="1828800" rtl="0" algn="ctr">
              <a:spcBef>
                <a:spcPts val="3000"/>
              </a:spcBef>
              <a:spcAft>
                <a:spcPts val="0"/>
              </a:spcAft>
              <a:buSzPts val="2400"/>
              <a:buChar char="•"/>
              <a:defRPr sz="2400"/>
            </a:lvl4pPr>
            <a:lvl5pPr indent="-381000" lvl="4" marL="2286000" rtl="0" algn="ctr">
              <a:spcBef>
                <a:spcPts val="3000"/>
              </a:spcBef>
              <a:spcAft>
                <a:spcPts val="0"/>
              </a:spcAft>
              <a:buSzPts val="2400"/>
              <a:buChar char="•"/>
              <a:defRPr sz="2400"/>
            </a:lvl5pPr>
            <a:lvl6pPr indent="-381000" lvl="5" marL="2743200" rtl="0" algn="ctr">
              <a:spcBef>
                <a:spcPts val="3000"/>
              </a:spcBef>
              <a:spcAft>
                <a:spcPts val="0"/>
              </a:spcAft>
              <a:buSzPts val="2400"/>
              <a:buChar char="•"/>
              <a:defRPr sz="2400"/>
            </a:lvl6pPr>
            <a:lvl7pPr indent="-381000" lvl="6" marL="3200400" rtl="0" algn="ctr">
              <a:spcBef>
                <a:spcPts val="3000"/>
              </a:spcBef>
              <a:spcAft>
                <a:spcPts val="0"/>
              </a:spcAft>
              <a:buSzPts val="2400"/>
              <a:buChar char="•"/>
              <a:defRPr sz="2400"/>
            </a:lvl7pPr>
            <a:lvl8pPr indent="-381000" lvl="7" marL="3657600" rtl="0" algn="ctr">
              <a:spcBef>
                <a:spcPts val="3000"/>
              </a:spcBef>
              <a:spcAft>
                <a:spcPts val="0"/>
              </a:spcAft>
              <a:buSzPts val="2400"/>
              <a:buChar char="•"/>
              <a:defRPr sz="2400"/>
            </a:lvl8pPr>
            <a:lvl9pPr indent="-381000" lvl="8" marL="4114800" rtl="0" algn="ctr">
              <a:spcBef>
                <a:spcPts val="3000"/>
              </a:spcBef>
              <a:spcAft>
                <a:spcPts val="3000"/>
              </a:spcAft>
              <a:buSzPts val="2400"/>
              <a:buChar char="•"/>
              <a:defRPr sz="2400"/>
            </a:lvl9pPr>
          </a:lstStyle>
          <a:p/>
        </p:txBody>
      </p:sp>
      <p:sp>
        <p:nvSpPr>
          <p:cNvPr id="47" name="Google Shape;47;p7"/>
          <p:cNvSpPr txBox="1"/>
          <p:nvPr>
            <p:ph idx="5" type="body"/>
          </p:nvPr>
        </p:nvSpPr>
        <p:spPr>
          <a:xfrm>
            <a:off x="9256113" y="6654425"/>
            <a:ext cx="5792400" cy="561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indent="-400050" lvl="0" marL="457200" rtl="0" algn="ctr">
              <a:spcBef>
                <a:spcPts val="1000"/>
              </a:spcBef>
              <a:spcAft>
                <a:spcPts val="0"/>
              </a:spcAft>
              <a:buSzPts val="2700"/>
              <a:buChar char="•"/>
              <a:defRPr sz="2700"/>
            </a:lvl1pPr>
            <a:lvl2pPr indent="-400050" lvl="1" marL="914400" rtl="0">
              <a:spcBef>
                <a:spcPts val="3000"/>
              </a:spcBef>
              <a:spcAft>
                <a:spcPts val="0"/>
              </a:spcAft>
              <a:buClr>
                <a:schemeClr val="dk2"/>
              </a:buClr>
              <a:buSzPts val="2700"/>
              <a:buChar char="•"/>
              <a:defRPr sz="2700">
                <a:solidFill>
                  <a:schemeClr val="dk2"/>
                </a:solidFill>
              </a:defRPr>
            </a:lvl2pPr>
            <a:lvl3pPr indent="-400050" lvl="2" marL="1371600" rtl="0">
              <a:spcBef>
                <a:spcPts val="3000"/>
              </a:spcBef>
              <a:spcAft>
                <a:spcPts val="0"/>
              </a:spcAft>
              <a:buClr>
                <a:schemeClr val="dk2"/>
              </a:buClr>
              <a:buSzPts val="2700"/>
              <a:buChar char="•"/>
              <a:defRPr sz="2700">
                <a:solidFill>
                  <a:schemeClr val="dk2"/>
                </a:solidFill>
              </a:defRPr>
            </a:lvl3pPr>
            <a:lvl4pPr indent="-400050" lvl="3" marL="1828800" rtl="0">
              <a:spcBef>
                <a:spcPts val="3000"/>
              </a:spcBef>
              <a:spcAft>
                <a:spcPts val="0"/>
              </a:spcAft>
              <a:buClr>
                <a:schemeClr val="dk2"/>
              </a:buClr>
              <a:buSzPts val="2700"/>
              <a:buChar char="•"/>
              <a:defRPr sz="2700">
                <a:solidFill>
                  <a:schemeClr val="dk2"/>
                </a:solidFill>
              </a:defRPr>
            </a:lvl4pPr>
            <a:lvl5pPr indent="-400050" lvl="4" marL="2286000" rtl="0">
              <a:spcBef>
                <a:spcPts val="3000"/>
              </a:spcBef>
              <a:spcAft>
                <a:spcPts val="0"/>
              </a:spcAft>
              <a:buClr>
                <a:schemeClr val="dk2"/>
              </a:buClr>
              <a:buSzPts val="2700"/>
              <a:buChar char="•"/>
              <a:defRPr sz="2700">
                <a:solidFill>
                  <a:schemeClr val="dk2"/>
                </a:solidFill>
              </a:defRPr>
            </a:lvl5pPr>
            <a:lvl6pPr indent="-400050" lvl="5" marL="2743200" rtl="0">
              <a:spcBef>
                <a:spcPts val="3000"/>
              </a:spcBef>
              <a:spcAft>
                <a:spcPts val="0"/>
              </a:spcAft>
              <a:buClr>
                <a:schemeClr val="dk2"/>
              </a:buClr>
              <a:buSzPts val="2700"/>
              <a:buChar char="•"/>
              <a:defRPr sz="2700">
                <a:solidFill>
                  <a:schemeClr val="dk2"/>
                </a:solidFill>
              </a:defRPr>
            </a:lvl6pPr>
            <a:lvl7pPr indent="-400050" lvl="6" marL="3200400" rtl="0">
              <a:spcBef>
                <a:spcPts val="3000"/>
              </a:spcBef>
              <a:spcAft>
                <a:spcPts val="0"/>
              </a:spcAft>
              <a:buClr>
                <a:schemeClr val="dk2"/>
              </a:buClr>
              <a:buSzPts val="2700"/>
              <a:buChar char="•"/>
              <a:defRPr sz="2700">
                <a:solidFill>
                  <a:schemeClr val="dk2"/>
                </a:solidFill>
              </a:defRPr>
            </a:lvl7pPr>
            <a:lvl8pPr indent="-400050" lvl="7" marL="3657600" rtl="0">
              <a:spcBef>
                <a:spcPts val="3000"/>
              </a:spcBef>
              <a:spcAft>
                <a:spcPts val="0"/>
              </a:spcAft>
              <a:buClr>
                <a:schemeClr val="dk2"/>
              </a:buClr>
              <a:buSzPts val="2700"/>
              <a:buChar char="•"/>
              <a:defRPr sz="2700">
                <a:solidFill>
                  <a:schemeClr val="dk2"/>
                </a:solidFill>
              </a:defRPr>
            </a:lvl8pPr>
            <a:lvl9pPr indent="-400050" lvl="8" marL="4114800" rtl="0">
              <a:spcBef>
                <a:spcPts val="3000"/>
              </a:spcBef>
              <a:spcAft>
                <a:spcPts val="3000"/>
              </a:spcAft>
              <a:buClr>
                <a:schemeClr val="dk2"/>
              </a:buClr>
              <a:buSzPts val="2700"/>
              <a:buChar char="•"/>
              <a:defRPr sz="27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8" name="Google Shape;48;p7"/>
          <p:cNvSpPr/>
          <p:nvPr>
            <p:ph idx="6" type="pic"/>
          </p:nvPr>
        </p:nvSpPr>
        <p:spPr>
          <a:xfrm>
            <a:off x="10495713" y="3166675"/>
            <a:ext cx="3313200" cy="3313200"/>
          </a:xfrm>
          <a:prstGeom prst="ellipse">
            <a:avLst/>
          </a:prstGeom>
          <a:noFill/>
          <a:ln>
            <a:noFill/>
          </a:ln>
          <a:effectLst>
            <a:outerShdw blurRad="357188" rotWithShape="0" algn="bl" dir="5400000" dist="114300">
              <a:srgbClr val="000000">
                <a:alpha val="22000"/>
              </a:srgbClr>
            </a:outerShdw>
          </a:effectLst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ctonauts 3">
  <p:cSld name="COVER_2_2">
    <p:bg>
      <p:bgPr>
        <a:gradFill>
          <a:gsLst>
            <a:gs pos="0">
              <a:srgbClr val="004167"/>
            </a:gs>
            <a:gs pos="50000">
              <a:srgbClr val="07121A"/>
            </a:gs>
            <a:gs pos="100000">
              <a:srgbClr val="0C2639"/>
            </a:gs>
          </a:gsLst>
          <a:lin ang="8099331" scaled="0"/>
        </a:gra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oogle Shape;50;p8"/>
          <p:cNvPicPr preferRelativeResize="0"/>
          <p:nvPr/>
        </p:nvPicPr>
        <p:blipFill rotWithShape="1">
          <a:blip r:embed="rId2">
            <a:alphaModFix/>
          </a:blip>
          <a:srcRect b="56102" l="3890" r="6060" t="12828"/>
          <a:stretch/>
        </p:blipFill>
        <p:spPr>
          <a:xfrm>
            <a:off x="0" y="4325000"/>
            <a:ext cx="17881602" cy="1796024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8"/>
          <p:cNvSpPr/>
          <p:nvPr/>
        </p:nvSpPr>
        <p:spPr>
          <a:xfrm>
            <a:off x="50" y="5677950"/>
            <a:ext cx="17881500" cy="4578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8"/>
          <p:cNvSpPr/>
          <p:nvPr/>
        </p:nvSpPr>
        <p:spPr>
          <a:xfrm>
            <a:off x="9543488" y="1341200"/>
            <a:ext cx="3100704" cy="473042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gradFill>
                  <a:gsLst>
                    <a:gs pos="0">
                      <a:srgbClr val="76F5A9"/>
                    </a:gs>
                    <a:gs pos="100000">
                      <a:srgbClr val="00A4FA"/>
                    </a:gs>
                  </a:gsLst>
                  <a:lin ang="18900044" scaled="0"/>
                </a:gradFill>
                <a:latin typeface="Roboto"/>
              </a:rPr>
              <a:t>Octonauts!</a:t>
            </a:r>
          </a:p>
        </p:txBody>
      </p:sp>
      <p:sp>
        <p:nvSpPr>
          <p:cNvPr id="53" name="Google Shape;53;p8"/>
          <p:cNvSpPr txBox="1"/>
          <p:nvPr/>
        </p:nvSpPr>
        <p:spPr>
          <a:xfrm>
            <a:off x="5223312" y="1139125"/>
            <a:ext cx="49770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Hello from the</a:t>
            </a:r>
            <a:endParaRPr/>
          </a:p>
        </p:txBody>
      </p:sp>
      <p:pic>
        <p:nvPicPr>
          <p:cNvPr id="54" name="Google Shape;54;p8"/>
          <p:cNvPicPr preferRelativeResize="0"/>
          <p:nvPr/>
        </p:nvPicPr>
        <p:blipFill rotWithShape="1">
          <a:blip r:embed="rId3">
            <a:alphaModFix/>
          </a:blip>
          <a:srcRect b="-11682" l="-1595" r="77637" t="-12464"/>
          <a:stretch/>
        </p:blipFill>
        <p:spPr>
          <a:xfrm>
            <a:off x="16955945" y="9138100"/>
            <a:ext cx="697431" cy="778775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8"/>
          <p:cNvSpPr txBox="1"/>
          <p:nvPr>
            <p:ph idx="1" type="body"/>
          </p:nvPr>
        </p:nvSpPr>
        <p:spPr>
          <a:xfrm>
            <a:off x="2831850" y="7016850"/>
            <a:ext cx="3766500" cy="1616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indent="-361950" lvl="0" marL="457200" rtl="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b="0" sz="2100">
                <a:solidFill>
                  <a:schemeClr val="dk1"/>
                </a:solidFill>
              </a:defRPr>
            </a:lvl1pPr>
            <a:lvl2pPr indent="-361950" lvl="1" marL="914400" rtl="0" algn="ctr">
              <a:spcBef>
                <a:spcPts val="3000"/>
              </a:spcBef>
              <a:spcAft>
                <a:spcPts val="0"/>
              </a:spcAft>
              <a:buSzPts val="2100"/>
              <a:buChar char="•"/>
              <a:defRPr sz="2100"/>
            </a:lvl2pPr>
            <a:lvl3pPr indent="-361950" lvl="2" marL="1371600" rtl="0" algn="ctr">
              <a:spcBef>
                <a:spcPts val="3000"/>
              </a:spcBef>
              <a:spcAft>
                <a:spcPts val="0"/>
              </a:spcAft>
              <a:buSzPts val="2100"/>
              <a:buChar char="•"/>
              <a:defRPr sz="2100"/>
            </a:lvl3pPr>
            <a:lvl4pPr indent="-361950" lvl="3" marL="1828800" rtl="0" algn="ctr">
              <a:spcBef>
                <a:spcPts val="3000"/>
              </a:spcBef>
              <a:spcAft>
                <a:spcPts val="0"/>
              </a:spcAft>
              <a:buSzPts val="2100"/>
              <a:buChar char="•"/>
              <a:defRPr sz="2100"/>
            </a:lvl4pPr>
            <a:lvl5pPr indent="-361950" lvl="4" marL="2286000" rtl="0" algn="ctr">
              <a:spcBef>
                <a:spcPts val="3000"/>
              </a:spcBef>
              <a:spcAft>
                <a:spcPts val="0"/>
              </a:spcAft>
              <a:buSzPts val="2100"/>
              <a:buChar char="•"/>
              <a:defRPr sz="2100"/>
            </a:lvl5pPr>
            <a:lvl6pPr indent="-361950" lvl="5" marL="2743200" rtl="0" algn="ctr">
              <a:spcBef>
                <a:spcPts val="3000"/>
              </a:spcBef>
              <a:spcAft>
                <a:spcPts val="0"/>
              </a:spcAft>
              <a:buSzPts val="2100"/>
              <a:buChar char="•"/>
              <a:defRPr sz="2100"/>
            </a:lvl6pPr>
            <a:lvl7pPr indent="-361950" lvl="6" marL="3200400" rtl="0" algn="ctr">
              <a:spcBef>
                <a:spcPts val="3000"/>
              </a:spcBef>
              <a:spcAft>
                <a:spcPts val="0"/>
              </a:spcAft>
              <a:buSzPts val="2100"/>
              <a:buChar char="•"/>
              <a:defRPr sz="2100"/>
            </a:lvl7pPr>
            <a:lvl8pPr indent="-361950" lvl="7" marL="3657600" rtl="0" algn="ctr">
              <a:spcBef>
                <a:spcPts val="3000"/>
              </a:spcBef>
              <a:spcAft>
                <a:spcPts val="0"/>
              </a:spcAft>
              <a:buSzPts val="2100"/>
              <a:buChar char="•"/>
              <a:defRPr sz="2100"/>
            </a:lvl8pPr>
            <a:lvl9pPr indent="-361950" lvl="8" marL="4114800" rtl="0" algn="ctr">
              <a:spcBef>
                <a:spcPts val="3000"/>
              </a:spcBef>
              <a:spcAft>
                <a:spcPts val="3000"/>
              </a:spcAft>
              <a:buSzPts val="2100"/>
              <a:buChar char="•"/>
              <a:defRPr sz="2100"/>
            </a:lvl9pPr>
          </a:lstStyle>
          <a:p/>
        </p:txBody>
      </p:sp>
      <p:sp>
        <p:nvSpPr>
          <p:cNvPr id="56" name="Google Shape;56;p8"/>
          <p:cNvSpPr txBox="1"/>
          <p:nvPr>
            <p:ph idx="2" type="body"/>
          </p:nvPr>
        </p:nvSpPr>
        <p:spPr>
          <a:xfrm>
            <a:off x="2831850" y="6312500"/>
            <a:ext cx="3766500" cy="487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rtl="0" algn="ctr">
              <a:spcBef>
                <a:spcPts val="1000"/>
              </a:spcBef>
              <a:spcAft>
                <a:spcPts val="0"/>
              </a:spcAft>
              <a:buSzPts val="2400"/>
              <a:buChar char="•"/>
              <a:defRPr sz="2400"/>
            </a:lvl1pPr>
            <a:lvl2pPr indent="-381000" lvl="1" marL="914400" rtl="0">
              <a:spcBef>
                <a:spcPts val="3000"/>
              </a:spcBef>
              <a:spcAft>
                <a:spcPts val="0"/>
              </a:spcAft>
              <a:buClr>
                <a:schemeClr val="dk2"/>
              </a:buClr>
              <a:buSzPts val="2400"/>
              <a:buChar char="•"/>
              <a:defRPr sz="2400">
                <a:solidFill>
                  <a:schemeClr val="dk2"/>
                </a:solidFill>
              </a:defRPr>
            </a:lvl2pPr>
            <a:lvl3pPr indent="-381000" lvl="2" marL="1371600" rtl="0">
              <a:spcBef>
                <a:spcPts val="3000"/>
              </a:spcBef>
              <a:spcAft>
                <a:spcPts val="0"/>
              </a:spcAft>
              <a:buClr>
                <a:schemeClr val="dk2"/>
              </a:buClr>
              <a:buSzPts val="2400"/>
              <a:buChar char="•"/>
              <a:defRPr sz="2400">
                <a:solidFill>
                  <a:schemeClr val="dk2"/>
                </a:solidFill>
              </a:defRPr>
            </a:lvl3pPr>
            <a:lvl4pPr indent="-381000" lvl="3" marL="1828800" rtl="0">
              <a:spcBef>
                <a:spcPts val="3000"/>
              </a:spcBef>
              <a:spcAft>
                <a:spcPts val="0"/>
              </a:spcAft>
              <a:buClr>
                <a:schemeClr val="dk2"/>
              </a:buClr>
              <a:buSzPts val="2400"/>
              <a:buChar char="•"/>
              <a:defRPr sz="2400">
                <a:solidFill>
                  <a:schemeClr val="dk2"/>
                </a:solidFill>
              </a:defRPr>
            </a:lvl4pPr>
            <a:lvl5pPr indent="-381000" lvl="4" marL="2286000" rtl="0">
              <a:spcBef>
                <a:spcPts val="3000"/>
              </a:spcBef>
              <a:spcAft>
                <a:spcPts val="0"/>
              </a:spcAft>
              <a:buClr>
                <a:schemeClr val="dk2"/>
              </a:buClr>
              <a:buSzPts val="2400"/>
              <a:buChar char="•"/>
              <a:defRPr sz="2400">
                <a:solidFill>
                  <a:schemeClr val="dk2"/>
                </a:solidFill>
              </a:defRPr>
            </a:lvl5pPr>
            <a:lvl6pPr indent="-381000" lvl="5" marL="2743200" rtl="0">
              <a:spcBef>
                <a:spcPts val="3000"/>
              </a:spcBef>
              <a:spcAft>
                <a:spcPts val="0"/>
              </a:spcAft>
              <a:buClr>
                <a:schemeClr val="dk2"/>
              </a:buClr>
              <a:buSzPts val="2400"/>
              <a:buChar char="•"/>
              <a:defRPr sz="2400">
                <a:solidFill>
                  <a:schemeClr val="dk2"/>
                </a:solidFill>
              </a:defRPr>
            </a:lvl6pPr>
            <a:lvl7pPr indent="-381000" lvl="6" marL="3200400" rtl="0">
              <a:spcBef>
                <a:spcPts val="3000"/>
              </a:spcBef>
              <a:spcAft>
                <a:spcPts val="0"/>
              </a:spcAft>
              <a:buClr>
                <a:schemeClr val="dk2"/>
              </a:buClr>
              <a:buSzPts val="2400"/>
              <a:buChar char="•"/>
              <a:defRPr sz="2400">
                <a:solidFill>
                  <a:schemeClr val="dk2"/>
                </a:solidFill>
              </a:defRPr>
            </a:lvl7pPr>
            <a:lvl8pPr indent="-381000" lvl="7" marL="3657600" rtl="0">
              <a:spcBef>
                <a:spcPts val="3000"/>
              </a:spcBef>
              <a:spcAft>
                <a:spcPts val="0"/>
              </a:spcAft>
              <a:buClr>
                <a:schemeClr val="dk2"/>
              </a:buClr>
              <a:buSzPts val="2400"/>
              <a:buChar char="•"/>
              <a:defRPr sz="2400">
                <a:solidFill>
                  <a:schemeClr val="dk2"/>
                </a:solidFill>
              </a:defRPr>
            </a:lvl8pPr>
            <a:lvl9pPr indent="-381000" lvl="8" marL="4114800" rtl="0">
              <a:spcBef>
                <a:spcPts val="3000"/>
              </a:spcBef>
              <a:spcAft>
                <a:spcPts val="3000"/>
              </a:spcAft>
              <a:buClr>
                <a:schemeClr val="dk2"/>
              </a:buClr>
              <a:buSzPts val="2400"/>
              <a:buChar char="•"/>
              <a:defRPr sz="2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7" name="Google Shape;57;p8"/>
          <p:cNvSpPr/>
          <p:nvPr>
            <p:ph idx="3" type="pic"/>
          </p:nvPr>
        </p:nvSpPr>
        <p:spPr>
          <a:xfrm>
            <a:off x="3309588" y="3281475"/>
            <a:ext cx="2879400" cy="2879400"/>
          </a:xfrm>
          <a:prstGeom prst="ellipse">
            <a:avLst/>
          </a:prstGeom>
          <a:noFill/>
          <a:ln>
            <a:noFill/>
          </a:ln>
          <a:effectLst>
            <a:outerShdw blurRad="357188" rotWithShape="0" algn="bl" dir="5400000" dist="114300">
              <a:srgbClr val="000000">
                <a:alpha val="22000"/>
              </a:srgbClr>
            </a:outerShdw>
          </a:effectLst>
        </p:spPr>
      </p:sp>
      <p:sp>
        <p:nvSpPr>
          <p:cNvPr id="58" name="Google Shape;58;p8"/>
          <p:cNvSpPr txBox="1"/>
          <p:nvPr>
            <p:ph idx="4" type="body"/>
          </p:nvPr>
        </p:nvSpPr>
        <p:spPr>
          <a:xfrm>
            <a:off x="7021875" y="7016850"/>
            <a:ext cx="3766500" cy="1616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indent="-361950" lvl="0" marL="457200" rtl="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b="0" sz="2100">
                <a:solidFill>
                  <a:schemeClr val="dk1"/>
                </a:solidFill>
              </a:defRPr>
            </a:lvl1pPr>
            <a:lvl2pPr indent="-361950" lvl="1" marL="914400" rtl="0" algn="ctr">
              <a:spcBef>
                <a:spcPts val="3000"/>
              </a:spcBef>
              <a:spcAft>
                <a:spcPts val="0"/>
              </a:spcAft>
              <a:buSzPts val="2100"/>
              <a:buChar char="•"/>
              <a:defRPr sz="2100"/>
            </a:lvl2pPr>
            <a:lvl3pPr indent="-361950" lvl="2" marL="1371600" rtl="0" algn="ctr">
              <a:spcBef>
                <a:spcPts val="3000"/>
              </a:spcBef>
              <a:spcAft>
                <a:spcPts val="0"/>
              </a:spcAft>
              <a:buSzPts val="2100"/>
              <a:buChar char="•"/>
              <a:defRPr sz="2100"/>
            </a:lvl3pPr>
            <a:lvl4pPr indent="-361950" lvl="3" marL="1828800" rtl="0" algn="ctr">
              <a:spcBef>
                <a:spcPts val="3000"/>
              </a:spcBef>
              <a:spcAft>
                <a:spcPts val="0"/>
              </a:spcAft>
              <a:buSzPts val="2100"/>
              <a:buChar char="•"/>
              <a:defRPr sz="2100"/>
            </a:lvl4pPr>
            <a:lvl5pPr indent="-361950" lvl="4" marL="2286000" rtl="0" algn="ctr">
              <a:spcBef>
                <a:spcPts val="3000"/>
              </a:spcBef>
              <a:spcAft>
                <a:spcPts val="0"/>
              </a:spcAft>
              <a:buSzPts val="2100"/>
              <a:buChar char="•"/>
              <a:defRPr sz="2100"/>
            </a:lvl5pPr>
            <a:lvl6pPr indent="-361950" lvl="5" marL="2743200" rtl="0" algn="ctr">
              <a:spcBef>
                <a:spcPts val="3000"/>
              </a:spcBef>
              <a:spcAft>
                <a:spcPts val="0"/>
              </a:spcAft>
              <a:buSzPts val="2100"/>
              <a:buChar char="•"/>
              <a:defRPr sz="2100"/>
            </a:lvl6pPr>
            <a:lvl7pPr indent="-361950" lvl="6" marL="3200400" rtl="0" algn="ctr">
              <a:spcBef>
                <a:spcPts val="3000"/>
              </a:spcBef>
              <a:spcAft>
                <a:spcPts val="0"/>
              </a:spcAft>
              <a:buSzPts val="2100"/>
              <a:buChar char="•"/>
              <a:defRPr sz="2100"/>
            </a:lvl7pPr>
            <a:lvl8pPr indent="-361950" lvl="7" marL="3657600" rtl="0" algn="ctr">
              <a:spcBef>
                <a:spcPts val="3000"/>
              </a:spcBef>
              <a:spcAft>
                <a:spcPts val="0"/>
              </a:spcAft>
              <a:buSzPts val="2100"/>
              <a:buChar char="•"/>
              <a:defRPr sz="2100"/>
            </a:lvl8pPr>
            <a:lvl9pPr indent="-361950" lvl="8" marL="4114800" rtl="0" algn="ctr">
              <a:spcBef>
                <a:spcPts val="3000"/>
              </a:spcBef>
              <a:spcAft>
                <a:spcPts val="3000"/>
              </a:spcAft>
              <a:buSzPts val="2100"/>
              <a:buChar char="•"/>
              <a:defRPr sz="2100"/>
            </a:lvl9pPr>
          </a:lstStyle>
          <a:p/>
        </p:txBody>
      </p:sp>
      <p:sp>
        <p:nvSpPr>
          <p:cNvPr id="59" name="Google Shape;59;p8"/>
          <p:cNvSpPr txBox="1"/>
          <p:nvPr>
            <p:ph idx="5" type="body"/>
          </p:nvPr>
        </p:nvSpPr>
        <p:spPr>
          <a:xfrm>
            <a:off x="7021875" y="6312500"/>
            <a:ext cx="3766500" cy="487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rtl="0" algn="ctr">
              <a:spcBef>
                <a:spcPts val="1000"/>
              </a:spcBef>
              <a:spcAft>
                <a:spcPts val="0"/>
              </a:spcAft>
              <a:buSzPts val="2400"/>
              <a:buChar char="•"/>
              <a:defRPr sz="2400"/>
            </a:lvl1pPr>
            <a:lvl2pPr indent="-381000" lvl="1" marL="914400" rtl="0">
              <a:spcBef>
                <a:spcPts val="3000"/>
              </a:spcBef>
              <a:spcAft>
                <a:spcPts val="0"/>
              </a:spcAft>
              <a:buClr>
                <a:schemeClr val="dk2"/>
              </a:buClr>
              <a:buSzPts val="2400"/>
              <a:buChar char="•"/>
              <a:defRPr sz="2400">
                <a:solidFill>
                  <a:schemeClr val="dk2"/>
                </a:solidFill>
              </a:defRPr>
            </a:lvl2pPr>
            <a:lvl3pPr indent="-381000" lvl="2" marL="1371600" rtl="0">
              <a:spcBef>
                <a:spcPts val="3000"/>
              </a:spcBef>
              <a:spcAft>
                <a:spcPts val="0"/>
              </a:spcAft>
              <a:buClr>
                <a:schemeClr val="dk2"/>
              </a:buClr>
              <a:buSzPts val="2400"/>
              <a:buChar char="•"/>
              <a:defRPr sz="2400">
                <a:solidFill>
                  <a:schemeClr val="dk2"/>
                </a:solidFill>
              </a:defRPr>
            </a:lvl3pPr>
            <a:lvl4pPr indent="-381000" lvl="3" marL="1828800" rtl="0">
              <a:spcBef>
                <a:spcPts val="3000"/>
              </a:spcBef>
              <a:spcAft>
                <a:spcPts val="0"/>
              </a:spcAft>
              <a:buClr>
                <a:schemeClr val="dk2"/>
              </a:buClr>
              <a:buSzPts val="2400"/>
              <a:buChar char="•"/>
              <a:defRPr sz="2400">
                <a:solidFill>
                  <a:schemeClr val="dk2"/>
                </a:solidFill>
              </a:defRPr>
            </a:lvl4pPr>
            <a:lvl5pPr indent="-381000" lvl="4" marL="2286000" rtl="0">
              <a:spcBef>
                <a:spcPts val="3000"/>
              </a:spcBef>
              <a:spcAft>
                <a:spcPts val="0"/>
              </a:spcAft>
              <a:buClr>
                <a:schemeClr val="dk2"/>
              </a:buClr>
              <a:buSzPts val="2400"/>
              <a:buChar char="•"/>
              <a:defRPr sz="2400">
                <a:solidFill>
                  <a:schemeClr val="dk2"/>
                </a:solidFill>
              </a:defRPr>
            </a:lvl5pPr>
            <a:lvl6pPr indent="-381000" lvl="5" marL="2743200" rtl="0">
              <a:spcBef>
                <a:spcPts val="3000"/>
              </a:spcBef>
              <a:spcAft>
                <a:spcPts val="0"/>
              </a:spcAft>
              <a:buClr>
                <a:schemeClr val="dk2"/>
              </a:buClr>
              <a:buSzPts val="2400"/>
              <a:buChar char="•"/>
              <a:defRPr sz="2400">
                <a:solidFill>
                  <a:schemeClr val="dk2"/>
                </a:solidFill>
              </a:defRPr>
            </a:lvl6pPr>
            <a:lvl7pPr indent="-381000" lvl="6" marL="3200400" rtl="0">
              <a:spcBef>
                <a:spcPts val="3000"/>
              </a:spcBef>
              <a:spcAft>
                <a:spcPts val="0"/>
              </a:spcAft>
              <a:buClr>
                <a:schemeClr val="dk2"/>
              </a:buClr>
              <a:buSzPts val="2400"/>
              <a:buChar char="•"/>
              <a:defRPr sz="2400">
                <a:solidFill>
                  <a:schemeClr val="dk2"/>
                </a:solidFill>
              </a:defRPr>
            </a:lvl7pPr>
            <a:lvl8pPr indent="-381000" lvl="7" marL="3657600" rtl="0">
              <a:spcBef>
                <a:spcPts val="3000"/>
              </a:spcBef>
              <a:spcAft>
                <a:spcPts val="0"/>
              </a:spcAft>
              <a:buClr>
                <a:schemeClr val="dk2"/>
              </a:buClr>
              <a:buSzPts val="2400"/>
              <a:buChar char="•"/>
              <a:defRPr sz="2400">
                <a:solidFill>
                  <a:schemeClr val="dk2"/>
                </a:solidFill>
              </a:defRPr>
            </a:lvl8pPr>
            <a:lvl9pPr indent="-381000" lvl="8" marL="4114800" rtl="0">
              <a:spcBef>
                <a:spcPts val="3000"/>
              </a:spcBef>
              <a:spcAft>
                <a:spcPts val="3000"/>
              </a:spcAft>
              <a:buClr>
                <a:schemeClr val="dk2"/>
              </a:buClr>
              <a:buSzPts val="2400"/>
              <a:buChar char="•"/>
              <a:defRPr sz="2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0" name="Google Shape;60;p8"/>
          <p:cNvSpPr/>
          <p:nvPr>
            <p:ph idx="6" type="pic"/>
          </p:nvPr>
        </p:nvSpPr>
        <p:spPr>
          <a:xfrm>
            <a:off x="7499613" y="3281475"/>
            <a:ext cx="2879400" cy="2879400"/>
          </a:xfrm>
          <a:prstGeom prst="ellipse">
            <a:avLst/>
          </a:prstGeom>
          <a:noFill/>
          <a:ln>
            <a:noFill/>
          </a:ln>
          <a:effectLst>
            <a:outerShdw blurRad="357188" rotWithShape="0" algn="bl" dir="5400000" dist="114300">
              <a:srgbClr val="000000">
                <a:alpha val="22000"/>
              </a:srgbClr>
            </a:outerShdw>
          </a:effectLst>
        </p:spPr>
      </p:sp>
      <p:sp>
        <p:nvSpPr>
          <p:cNvPr id="61" name="Google Shape;61;p8"/>
          <p:cNvSpPr txBox="1"/>
          <p:nvPr>
            <p:ph idx="7" type="body"/>
          </p:nvPr>
        </p:nvSpPr>
        <p:spPr>
          <a:xfrm>
            <a:off x="11207050" y="7016850"/>
            <a:ext cx="3766500" cy="1616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indent="-361950" lvl="0" marL="457200" rtl="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b="0" sz="2100">
                <a:solidFill>
                  <a:schemeClr val="dk1"/>
                </a:solidFill>
              </a:defRPr>
            </a:lvl1pPr>
            <a:lvl2pPr indent="-361950" lvl="1" marL="914400" rtl="0" algn="ctr">
              <a:spcBef>
                <a:spcPts val="3000"/>
              </a:spcBef>
              <a:spcAft>
                <a:spcPts val="0"/>
              </a:spcAft>
              <a:buSzPts val="2100"/>
              <a:buChar char="•"/>
              <a:defRPr sz="2100"/>
            </a:lvl2pPr>
            <a:lvl3pPr indent="-361950" lvl="2" marL="1371600" rtl="0" algn="ctr">
              <a:spcBef>
                <a:spcPts val="3000"/>
              </a:spcBef>
              <a:spcAft>
                <a:spcPts val="0"/>
              </a:spcAft>
              <a:buSzPts val="2100"/>
              <a:buChar char="•"/>
              <a:defRPr sz="2100"/>
            </a:lvl3pPr>
            <a:lvl4pPr indent="-361950" lvl="3" marL="1828800" rtl="0" algn="ctr">
              <a:spcBef>
                <a:spcPts val="3000"/>
              </a:spcBef>
              <a:spcAft>
                <a:spcPts val="0"/>
              </a:spcAft>
              <a:buSzPts val="2100"/>
              <a:buChar char="•"/>
              <a:defRPr sz="2100"/>
            </a:lvl4pPr>
            <a:lvl5pPr indent="-361950" lvl="4" marL="2286000" rtl="0" algn="ctr">
              <a:spcBef>
                <a:spcPts val="3000"/>
              </a:spcBef>
              <a:spcAft>
                <a:spcPts val="0"/>
              </a:spcAft>
              <a:buSzPts val="2100"/>
              <a:buChar char="•"/>
              <a:defRPr sz="2100"/>
            </a:lvl5pPr>
            <a:lvl6pPr indent="-361950" lvl="5" marL="2743200" rtl="0" algn="ctr">
              <a:spcBef>
                <a:spcPts val="3000"/>
              </a:spcBef>
              <a:spcAft>
                <a:spcPts val="0"/>
              </a:spcAft>
              <a:buSzPts val="2100"/>
              <a:buChar char="•"/>
              <a:defRPr sz="2100"/>
            </a:lvl6pPr>
            <a:lvl7pPr indent="-361950" lvl="6" marL="3200400" rtl="0" algn="ctr">
              <a:spcBef>
                <a:spcPts val="3000"/>
              </a:spcBef>
              <a:spcAft>
                <a:spcPts val="0"/>
              </a:spcAft>
              <a:buSzPts val="2100"/>
              <a:buChar char="•"/>
              <a:defRPr sz="2100"/>
            </a:lvl7pPr>
            <a:lvl8pPr indent="-361950" lvl="7" marL="3657600" rtl="0" algn="ctr">
              <a:spcBef>
                <a:spcPts val="3000"/>
              </a:spcBef>
              <a:spcAft>
                <a:spcPts val="0"/>
              </a:spcAft>
              <a:buSzPts val="2100"/>
              <a:buChar char="•"/>
              <a:defRPr sz="2100"/>
            </a:lvl8pPr>
            <a:lvl9pPr indent="-361950" lvl="8" marL="4114800" rtl="0" algn="ctr">
              <a:spcBef>
                <a:spcPts val="3000"/>
              </a:spcBef>
              <a:spcAft>
                <a:spcPts val="3000"/>
              </a:spcAft>
              <a:buSzPts val="2100"/>
              <a:buChar char="•"/>
              <a:defRPr sz="2100"/>
            </a:lvl9pPr>
          </a:lstStyle>
          <a:p/>
        </p:txBody>
      </p:sp>
      <p:sp>
        <p:nvSpPr>
          <p:cNvPr id="62" name="Google Shape;62;p8"/>
          <p:cNvSpPr txBox="1"/>
          <p:nvPr>
            <p:ph idx="8" type="body"/>
          </p:nvPr>
        </p:nvSpPr>
        <p:spPr>
          <a:xfrm>
            <a:off x="11207050" y="6312500"/>
            <a:ext cx="3766500" cy="487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rtl="0" algn="ctr">
              <a:spcBef>
                <a:spcPts val="1000"/>
              </a:spcBef>
              <a:spcAft>
                <a:spcPts val="0"/>
              </a:spcAft>
              <a:buSzPts val="2400"/>
              <a:buChar char="•"/>
              <a:defRPr sz="2400"/>
            </a:lvl1pPr>
            <a:lvl2pPr indent="-381000" lvl="1" marL="914400" rtl="0">
              <a:spcBef>
                <a:spcPts val="3000"/>
              </a:spcBef>
              <a:spcAft>
                <a:spcPts val="0"/>
              </a:spcAft>
              <a:buClr>
                <a:schemeClr val="dk2"/>
              </a:buClr>
              <a:buSzPts val="2400"/>
              <a:buChar char="•"/>
              <a:defRPr sz="2400">
                <a:solidFill>
                  <a:schemeClr val="dk2"/>
                </a:solidFill>
              </a:defRPr>
            </a:lvl2pPr>
            <a:lvl3pPr indent="-381000" lvl="2" marL="1371600" rtl="0">
              <a:spcBef>
                <a:spcPts val="3000"/>
              </a:spcBef>
              <a:spcAft>
                <a:spcPts val="0"/>
              </a:spcAft>
              <a:buClr>
                <a:schemeClr val="dk2"/>
              </a:buClr>
              <a:buSzPts val="2400"/>
              <a:buChar char="•"/>
              <a:defRPr sz="2400">
                <a:solidFill>
                  <a:schemeClr val="dk2"/>
                </a:solidFill>
              </a:defRPr>
            </a:lvl3pPr>
            <a:lvl4pPr indent="-381000" lvl="3" marL="1828800" rtl="0">
              <a:spcBef>
                <a:spcPts val="3000"/>
              </a:spcBef>
              <a:spcAft>
                <a:spcPts val="0"/>
              </a:spcAft>
              <a:buClr>
                <a:schemeClr val="dk2"/>
              </a:buClr>
              <a:buSzPts val="2400"/>
              <a:buChar char="•"/>
              <a:defRPr sz="2400">
                <a:solidFill>
                  <a:schemeClr val="dk2"/>
                </a:solidFill>
              </a:defRPr>
            </a:lvl4pPr>
            <a:lvl5pPr indent="-381000" lvl="4" marL="2286000" rtl="0">
              <a:spcBef>
                <a:spcPts val="3000"/>
              </a:spcBef>
              <a:spcAft>
                <a:spcPts val="0"/>
              </a:spcAft>
              <a:buClr>
                <a:schemeClr val="dk2"/>
              </a:buClr>
              <a:buSzPts val="2400"/>
              <a:buChar char="•"/>
              <a:defRPr sz="2400">
                <a:solidFill>
                  <a:schemeClr val="dk2"/>
                </a:solidFill>
              </a:defRPr>
            </a:lvl5pPr>
            <a:lvl6pPr indent="-381000" lvl="5" marL="2743200" rtl="0">
              <a:spcBef>
                <a:spcPts val="3000"/>
              </a:spcBef>
              <a:spcAft>
                <a:spcPts val="0"/>
              </a:spcAft>
              <a:buClr>
                <a:schemeClr val="dk2"/>
              </a:buClr>
              <a:buSzPts val="2400"/>
              <a:buChar char="•"/>
              <a:defRPr sz="2400">
                <a:solidFill>
                  <a:schemeClr val="dk2"/>
                </a:solidFill>
              </a:defRPr>
            </a:lvl6pPr>
            <a:lvl7pPr indent="-381000" lvl="6" marL="3200400" rtl="0">
              <a:spcBef>
                <a:spcPts val="3000"/>
              </a:spcBef>
              <a:spcAft>
                <a:spcPts val="0"/>
              </a:spcAft>
              <a:buClr>
                <a:schemeClr val="dk2"/>
              </a:buClr>
              <a:buSzPts val="2400"/>
              <a:buChar char="•"/>
              <a:defRPr sz="2400">
                <a:solidFill>
                  <a:schemeClr val="dk2"/>
                </a:solidFill>
              </a:defRPr>
            </a:lvl7pPr>
            <a:lvl8pPr indent="-381000" lvl="7" marL="3657600" rtl="0">
              <a:spcBef>
                <a:spcPts val="3000"/>
              </a:spcBef>
              <a:spcAft>
                <a:spcPts val="0"/>
              </a:spcAft>
              <a:buClr>
                <a:schemeClr val="dk2"/>
              </a:buClr>
              <a:buSzPts val="2400"/>
              <a:buChar char="•"/>
              <a:defRPr sz="2400">
                <a:solidFill>
                  <a:schemeClr val="dk2"/>
                </a:solidFill>
              </a:defRPr>
            </a:lvl8pPr>
            <a:lvl9pPr indent="-381000" lvl="8" marL="4114800" rtl="0">
              <a:spcBef>
                <a:spcPts val="3000"/>
              </a:spcBef>
              <a:spcAft>
                <a:spcPts val="3000"/>
              </a:spcAft>
              <a:buClr>
                <a:schemeClr val="dk2"/>
              </a:buClr>
              <a:buSzPts val="2400"/>
              <a:buChar char="•"/>
              <a:defRPr sz="2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3" name="Google Shape;63;p8"/>
          <p:cNvSpPr/>
          <p:nvPr>
            <p:ph idx="9" type="pic"/>
          </p:nvPr>
        </p:nvSpPr>
        <p:spPr>
          <a:xfrm>
            <a:off x="11684788" y="3281475"/>
            <a:ext cx="2879400" cy="2879400"/>
          </a:xfrm>
          <a:prstGeom prst="ellipse">
            <a:avLst/>
          </a:prstGeom>
          <a:noFill/>
          <a:ln>
            <a:noFill/>
          </a:ln>
          <a:effectLst>
            <a:outerShdw blurRad="357188" rotWithShape="0" algn="bl" dir="5400000" dist="114300">
              <a:srgbClr val="000000">
                <a:alpha val="22000"/>
              </a:srgbClr>
            </a:outerShdw>
          </a:effectLst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ctonauts 1">
  <p:cSld name="COVER_2_1">
    <p:bg>
      <p:bgPr>
        <a:gradFill>
          <a:gsLst>
            <a:gs pos="0">
              <a:srgbClr val="004167"/>
            </a:gs>
            <a:gs pos="50000">
              <a:srgbClr val="07121A"/>
            </a:gs>
            <a:gs pos="100000">
              <a:srgbClr val="0C2639"/>
            </a:gs>
          </a:gsLst>
          <a:lin ang="8099331" scaled="0"/>
        </a:gra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9"/>
          <p:cNvPicPr preferRelativeResize="0"/>
          <p:nvPr/>
        </p:nvPicPr>
        <p:blipFill rotWithShape="1">
          <a:blip r:embed="rId2">
            <a:alphaModFix/>
          </a:blip>
          <a:srcRect b="56102" l="3890" r="6060" t="12828"/>
          <a:stretch/>
        </p:blipFill>
        <p:spPr>
          <a:xfrm>
            <a:off x="0" y="4325000"/>
            <a:ext cx="17881602" cy="1796024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9"/>
          <p:cNvSpPr/>
          <p:nvPr/>
        </p:nvSpPr>
        <p:spPr>
          <a:xfrm>
            <a:off x="50" y="5677950"/>
            <a:ext cx="17881500" cy="4578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9"/>
          <p:cNvSpPr/>
          <p:nvPr/>
        </p:nvSpPr>
        <p:spPr>
          <a:xfrm>
            <a:off x="9543488" y="1341200"/>
            <a:ext cx="3100704" cy="473042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gradFill>
                  <a:gsLst>
                    <a:gs pos="0">
                      <a:srgbClr val="76F5A9"/>
                    </a:gs>
                    <a:gs pos="100000">
                      <a:srgbClr val="00A4FA"/>
                    </a:gs>
                  </a:gsLst>
                  <a:lin ang="18900044" scaled="0"/>
                </a:gradFill>
                <a:latin typeface="Roboto"/>
              </a:rPr>
              <a:t>Octonauts!</a:t>
            </a:r>
          </a:p>
        </p:txBody>
      </p:sp>
      <p:sp>
        <p:nvSpPr>
          <p:cNvPr id="68" name="Google Shape;68;p9"/>
          <p:cNvSpPr txBox="1"/>
          <p:nvPr/>
        </p:nvSpPr>
        <p:spPr>
          <a:xfrm>
            <a:off x="5223312" y="1139125"/>
            <a:ext cx="49770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Hello from the</a:t>
            </a:r>
            <a:endParaRPr/>
          </a:p>
        </p:txBody>
      </p:sp>
      <p:pic>
        <p:nvPicPr>
          <p:cNvPr id="69" name="Google Shape;69;p9"/>
          <p:cNvPicPr preferRelativeResize="0"/>
          <p:nvPr/>
        </p:nvPicPr>
        <p:blipFill rotWithShape="1">
          <a:blip r:embed="rId3">
            <a:alphaModFix/>
          </a:blip>
          <a:srcRect b="-11682" l="-1595" r="77637" t="-12464"/>
          <a:stretch/>
        </p:blipFill>
        <p:spPr>
          <a:xfrm>
            <a:off x="16955945" y="9138100"/>
            <a:ext cx="697431" cy="778775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9"/>
          <p:cNvSpPr txBox="1"/>
          <p:nvPr/>
        </p:nvSpPr>
        <p:spPr>
          <a:xfrm>
            <a:off x="2833075" y="7748025"/>
            <a:ext cx="5244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1" name="Google Shape;71;p9"/>
          <p:cNvSpPr txBox="1"/>
          <p:nvPr>
            <p:ph idx="1" type="body"/>
          </p:nvPr>
        </p:nvSpPr>
        <p:spPr>
          <a:xfrm>
            <a:off x="6555788" y="7464925"/>
            <a:ext cx="4770000" cy="1860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rtl="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b="0" sz="2400">
                <a:solidFill>
                  <a:schemeClr val="dk1"/>
                </a:solidFill>
              </a:defRPr>
            </a:lvl1pPr>
            <a:lvl2pPr indent="-381000" lvl="1" marL="914400" rtl="0" algn="ctr">
              <a:spcBef>
                <a:spcPts val="3000"/>
              </a:spcBef>
              <a:spcAft>
                <a:spcPts val="0"/>
              </a:spcAft>
              <a:buSzPts val="2400"/>
              <a:buChar char="•"/>
              <a:defRPr sz="2400"/>
            </a:lvl2pPr>
            <a:lvl3pPr indent="-381000" lvl="2" marL="1371600" rtl="0" algn="ctr">
              <a:spcBef>
                <a:spcPts val="3000"/>
              </a:spcBef>
              <a:spcAft>
                <a:spcPts val="0"/>
              </a:spcAft>
              <a:buSzPts val="2400"/>
              <a:buChar char="•"/>
              <a:defRPr sz="2400"/>
            </a:lvl3pPr>
            <a:lvl4pPr indent="-381000" lvl="3" marL="1828800" rtl="0" algn="ctr">
              <a:spcBef>
                <a:spcPts val="3000"/>
              </a:spcBef>
              <a:spcAft>
                <a:spcPts val="0"/>
              </a:spcAft>
              <a:buSzPts val="2400"/>
              <a:buChar char="•"/>
              <a:defRPr sz="2400"/>
            </a:lvl4pPr>
            <a:lvl5pPr indent="-381000" lvl="4" marL="2286000" rtl="0" algn="ctr">
              <a:spcBef>
                <a:spcPts val="3000"/>
              </a:spcBef>
              <a:spcAft>
                <a:spcPts val="0"/>
              </a:spcAft>
              <a:buSzPts val="2400"/>
              <a:buChar char="•"/>
              <a:defRPr sz="2400"/>
            </a:lvl5pPr>
            <a:lvl6pPr indent="-381000" lvl="5" marL="2743200" rtl="0" algn="ctr">
              <a:spcBef>
                <a:spcPts val="3000"/>
              </a:spcBef>
              <a:spcAft>
                <a:spcPts val="0"/>
              </a:spcAft>
              <a:buSzPts val="2400"/>
              <a:buChar char="•"/>
              <a:defRPr sz="2400"/>
            </a:lvl6pPr>
            <a:lvl7pPr indent="-381000" lvl="6" marL="3200400" rtl="0" algn="ctr">
              <a:spcBef>
                <a:spcPts val="3000"/>
              </a:spcBef>
              <a:spcAft>
                <a:spcPts val="0"/>
              </a:spcAft>
              <a:buSzPts val="2400"/>
              <a:buChar char="•"/>
              <a:defRPr sz="2400"/>
            </a:lvl7pPr>
            <a:lvl8pPr indent="-381000" lvl="7" marL="3657600" rtl="0" algn="ctr">
              <a:spcBef>
                <a:spcPts val="3000"/>
              </a:spcBef>
              <a:spcAft>
                <a:spcPts val="0"/>
              </a:spcAft>
              <a:buSzPts val="2400"/>
              <a:buChar char="•"/>
              <a:defRPr sz="2400"/>
            </a:lvl8pPr>
            <a:lvl9pPr indent="-381000" lvl="8" marL="4114800" rtl="0" algn="ctr">
              <a:spcBef>
                <a:spcPts val="3000"/>
              </a:spcBef>
              <a:spcAft>
                <a:spcPts val="3000"/>
              </a:spcAft>
              <a:buSzPts val="2400"/>
              <a:buChar char="•"/>
              <a:defRPr sz="2400"/>
            </a:lvl9pPr>
          </a:lstStyle>
          <a:p/>
        </p:txBody>
      </p:sp>
      <p:sp>
        <p:nvSpPr>
          <p:cNvPr id="72" name="Google Shape;72;p9"/>
          <p:cNvSpPr txBox="1"/>
          <p:nvPr>
            <p:ph idx="2" type="body"/>
          </p:nvPr>
        </p:nvSpPr>
        <p:spPr>
          <a:xfrm>
            <a:off x="6044588" y="6654425"/>
            <a:ext cx="5792400" cy="561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indent="-400050" lvl="0" marL="457200" rtl="0" algn="ctr">
              <a:spcBef>
                <a:spcPts val="1000"/>
              </a:spcBef>
              <a:spcAft>
                <a:spcPts val="0"/>
              </a:spcAft>
              <a:buSzPts val="2700"/>
              <a:buChar char="•"/>
              <a:defRPr sz="2700"/>
            </a:lvl1pPr>
            <a:lvl2pPr indent="-400050" lvl="1" marL="914400" rtl="0">
              <a:spcBef>
                <a:spcPts val="3000"/>
              </a:spcBef>
              <a:spcAft>
                <a:spcPts val="0"/>
              </a:spcAft>
              <a:buClr>
                <a:schemeClr val="dk2"/>
              </a:buClr>
              <a:buSzPts val="2700"/>
              <a:buChar char="•"/>
              <a:defRPr sz="2700">
                <a:solidFill>
                  <a:schemeClr val="dk2"/>
                </a:solidFill>
              </a:defRPr>
            </a:lvl2pPr>
            <a:lvl3pPr indent="-400050" lvl="2" marL="1371600" rtl="0">
              <a:spcBef>
                <a:spcPts val="3000"/>
              </a:spcBef>
              <a:spcAft>
                <a:spcPts val="0"/>
              </a:spcAft>
              <a:buClr>
                <a:schemeClr val="dk2"/>
              </a:buClr>
              <a:buSzPts val="2700"/>
              <a:buChar char="•"/>
              <a:defRPr sz="2700">
                <a:solidFill>
                  <a:schemeClr val="dk2"/>
                </a:solidFill>
              </a:defRPr>
            </a:lvl3pPr>
            <a:lvl4pPr indent="-400050" lvl="3" marL="1828800" rtl="0">
              <a:spcBef>
                <a:spcPts val="3000"/>
              </a:spcBef>
              <a:spcAft>
                <a:spcPts val="0"/>
              </a:spcAft>
              <a:buClr>
                <a:schemeClr val="dk2"/>
              </a:buClr>
              <a:buSzPts val="2700"/>
              <a:buChar char="•"/>
              <a:defRPr sz="2700">
                <a:solidFill>
                  <a:schemeClr val="dk2"/>
                </a:solidFill>
              </a:defRPr>
            </a:lvl4pPr>
            <a:lvl5pPr indent="-400050" lvl="4" marL="2286000" rtl="0">
              <a:spcBef>
                <a:spcPts val="3000"/>
              </a:spcBef>
              <a:spcAft>
                <a:spcPts val="0"/>
              </a:spcAft>
              <a:buClr>
                <a:schemeClr val="dk2"/>
              </a:buClr>
              <a:buSzPts val="2700"/>
              <a:buChar char="•"/>
              <a:defRPr sz="2700">
                <a:solidFill>
                  <a:schemeClr val="dk2"/>
                </a:solidFill>
              </a:defRPr>
            </a:lvl5pPr>
            <a:lvl6pPr indent="-400050" lvl="5" marL="2743200" rtl="0">
              <a:spcBef>
                <a:spcPts val="3000"/>
              </a:spcBef>
              <a:spcAft>
                <a:spcPts val="0"/>
              </a:spcAft>
              <a:buClr>
                <a:schemeClr val="dk2"/>
              </a:buClr>
              <a:buSzPts val="2700"/>
              <a:buChar char="•"/>
              <a:defRPr sz="2700">
                <a:solidFill>
                  <a:schemeClr val="dk2"/>
                </a:solidFill>
              </a:defRPr>
            </a:lvl6pPr>
            <a:lvl7pPr indent="-400050" lvl="6" marL="3200400" rtl="0">
              <a:spcBef>
                <a:spcPts val="3000"/>
              </a:spcBef>
              <a:spcAft>
                <a:spcPts val="0"/>
              </a:spcAft>
              <a:buClr>
                <a:schemeClr val="dk2"/>
              </a:buClr>
              <a:buSzPts val="2700"/>
              <a:buChar char="•"/>
              <a:defRPr sz="2700">
                <a:solidFill>
                  <a:schemeClr val="dk2"/>
                </a:solidFill>
              </a:defRPr>
            </a:lvl7pPr>
            <a:lvl8pPr indent="-400050" lvl="7" marL="3657600" rtl="0">
              <a:spcBef>
                <a:spcPts val="3000"/>
              </a:spcBef>
              <a:spcAft>
                <a:spcPts val="0"/>
              </a:spcAft>
              <a:buClr>
                <a:schemeClr val="dk2"/>
              </a:buClr>
              <a:buSzPts val="2700"/>
              <a:buChar char="•"/>
              <a:defRPr sz="2700">
                <a:solidFill>
                  <a:schemeClr val="dk2"/>
                </a:solidFill>
              </a:defRPr>
            </a:lvl8pPr>
            <a:lvl9pPr indent="-400050" lvl="8" marL="4114800" rtl="0">
              <a:spcBef>
                <a:spcPts val="3000"/>
              </a:spcBef>
              <a:spcAft>
                <a:spcPts val="3000"/>
              </a:spcAft>
              <a:buClr>
                <a:schemeClr val="dk2"/>
              </a:buClr>
              <a:buSzPts val="2700"/>
              <a:buChar char="•"/>
              <a:defRPr sz="27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3" name="Google Shape;73;p9"/>
          <p:cNvSpPr/>
          <p:nvPr>
            <p:ph idx="3" type="pic"/>
          </p:nvPr>
        </p:nvSpPr>
        <p:spPr>
          <a:xfrm>
            <a:off x="7284188" y="3166675"/>
            <a:ext cx="3313200" cy="3313200"/>
          </a:xfrm>
          <a:prstGeom prst="ellipse">
            <a:avLst/>
          </a:prstGeom>
          <a:noFill/>
          <a:ln>
            <a:noFill/>
          </a:ln>
          <a:effectLst>
            <a:outerShdw blurRad="357188" rotWithShape="0" algn="bl" dir="5400000" dist="114300">
              <a:srgbClr val="000000">
                <a:alpha val="22000"/>
              </a:srgbClr>
            </a:outerShdw>
          </a:effectLst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COVER_6">
    <p:bg>
      <p:bgPr>
        <a:gradFill>
          <a:gsLst>
            <a:gs pos="0">
              <a:srgbClr val="004167"/>
            </a:gs>
            <a:gs pos="50000">
              <a:srgbClr val="07121A"/>
            </a:gs>
            <a:gs pos="100000">
              <a:srgbClr val="0C2639"/>
            </a:gs>
          </a:gsLst>
          <a:lin ang="8099331" scaled="0"/>
        </a:grad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0"/>
          <p:cNvSpPr txBox="1"/>
          <p:nvPr>
            <p:ph type="title"/>
          </p:nvPr>
        </p:nvSpPr>
        <p:spPr>
          <a:xfrm>
            <a:off x="1478625" y="2310775"/>
            <a:ext cx="14332800" cy="5485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76" name="Google Shape;76;p10"/>
          <p:cNvPicPr preferRelativeResize="0"/>
          <p:nvPr/>
        </p:nvPicPr>
        <p:blipFill rotWithShape="1">
          <a:blip r:embed="rId2">
            <a:alphaModFix/>
          </a:blip>
          <a:srcRect b="-11682" l="-1595" r="77637" t="-12464"/>
          <a:stretch/>
        </p:blipFill>
        <p:spPr>
          <a:xfrm>
            <a:off x="16955945" y="9138100"/>
            <a:ext cx="697431" cy="778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1229360" y="535518"/>
            <a:ext cx="15422880" cy="194415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800"/>
              <a:buFont typeface="Roboto"/>
              <a:buNone/>
              <a:defRPr b="1" i="0" sz="8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1229360" y="2677584"/>
            <a:ext cx="15423000" cy="638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558800" lvl="0" marL="457200" marR="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Roboto"/>
              <a:buChar char="•"/>
              <a:defRPr b="1" i="0" sz="5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450850" lvl="1" marL="914400" marR="0" rtl="0">
              <a:lnSpc>
                <a:spcPct val="115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oboto"/>
              <a:buChar char="•"/>
              <a:defRPr b="1" i="0" sz="35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412750" lvl="2" marL="1371600" marR="0" rtl="0">
              <a:lnSpc>
                <a:spcPct val="115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Roboto"/>
              <a:buChar char="•"/>
              <a:defRPr i="0" sz="2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87350" lvl="3" marL="1828800" marR="0" rtl="0">
              <a:lnSpc>
                <a:spcPct val="115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oboto"/>
              <a:buChar char="•"/>
              <a:defRPr i="0" sz="25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87350" lvl="4" marL="2286000" marR="0" rtl="0">
              <a:lnSpc>
                <a:spcPct val="115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oboto"/>
              <a:buChar char="•"/>
              <a:defRPr i="0" sz="25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87350" lvl="5" marL="2743200" marR="0" rtl="0">
              <a:lnSpc>
                <a:spcPct val="115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oboto"/>
              <a:buChar char="•"/>
              <a:defRPr i="0" sz="25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87350" lvl="6" marL="3200400" marR="0" rtl="0">
              <a:lnSpc>
                <a:spcPct val="115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oboto"/>
              <a:buChar char="•"/>
              <a:defRPr i="0" sz="25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87350" lvl="7" marL="3657600" marR="0" rtl="0">
              <a:lnSpc>
                <a:spcPct val="115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oboto"/>
              <a:buChar char="•"/>
              <a:defRPr i="0" sz="25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87350" lvl="8" marL="4114800" marR="0" rtl="0">
              <a:lnSpc>
                <a:spcPct val="115000"/>
              </a:lnSpc>
              <a:spcBef>
                <a:spcPts val="3000"/>
              </a:spcBef>
              <a:spcAft>
                <a:spcPts val="3000"/>
              </a:spcAft>
              <a:buClr>
                <a:schemeClr val="dk1"/>
              </a:buClr>
              <a:buSzPts val="2500"/>
              <a:buFont typeface="Roboto"/>
              <a:buChar char="•"/>
              <a:defRPr i="0" sz="25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229360" y="9322648"/>
            <a:ext cx="15422880" cy="5355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60" u="none" cap="none" strike="noStrike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5.png"/><Relationship Id="rId4" Type="http://schemas.openxmlformats.org/officeDocument/2006/relationships/image" Target="../media/image28.png"/><Relationship Id="rId5" Type="http://schemas.openxmlformats.org/officeDocument/2006/relationships/hyperlink" Target="mailto:bob.walker@octopus.com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1.png"/><Relationship Id="rId4" Type="http://schemas.openxmlformats.org/officeDocument/2006/relationships/image" Target="../media/image60.png"/><Relationship Id="rId5" Type="http://schemas.openxmlformats.org/officeDocument/2006/relationships/image" Target="../media/image4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4.png"/><Relationship Id="rId4" Type="http://schemas.openxmlformats.org/officeDocument/2006/relationships/image" Target="../media/image33.png"/><Relationship Id="rId5" Type="http://schemas.openxmlformats.org/officeDocument/2006/relationships/image" Target="../media/image36.png"/><Relationship Id="rId6" Type="http://schemas.openxmlformats.org/officeDocument/2006/relationships/image" Target="../media/image41.png"/><Relationship Id="rId7" Type="http://schemas.openxmlformats.org/officeDocument/2006/relationships/image" Target="../media/image4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png"/><Relationship Id="rId4" Type="http://schemas.openxmlformats.org/officeDocument/2006/relationships/image" Target="../media/image28.png"/><Relationship Id="rId5" Type="http://schemas.openxmlformats.org/officeDocument/2006/relationships/hyperlink" Target="mailto:bob.walker@octopus.com" TargetMode="External"/><Relationship Id="rId6" Type="http://schemas.openxmlformats.org/officeDocument/2006/relationships/image" Target="../media/image19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6.png"/><Relationship Id="rId4" Type="http://schemas.openxmlformats.org/officeDocument/2006/relationships/hyperlink" Target="https://frinkiac.com/caption/S06E04/441657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9.png"/><Relationship Id="rId4" Type="http://schemas.openxmlformats.org/officeDocument/2006/relationships/image" Target="../media/image3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4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22.png"/><Relationship Id="rId7" Type="http://schemas.openxmlformats.org/officeDocument/2006/relationships/image" Target="../media/image21.png"/><Relationship Id="rId8" Type="http://schemas.openxmlformats.org/officeDocument/2006/relationships/image" Target="../media/image2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7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6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61.png"/><Relationship Id="rId4" Type="http://schemas.openxmlformats.org/officeDocument/2006/relationships/image" Target="../media/image56.png"/><Relationship Id="rId5" Type="http://schemas.openxmlformats.org/officeDocument/2006/relationships/image" Target="../media/image55.png"/><Relationship Id="rId6" Type="http://schemas.openxmlformats.org/officeDocument/2006/relationships/image" Target="../media/image65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62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9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7.gif"/><Relationship Id="rId4" Type="http://schemas.openxmlformats.org/officeDocument/2006/relationships/image" Target="../media/image30.png"/><Relationship Id="rId5" Type="http://schemas.openxmlformats.org/officeDocument/2006/relationships/image" Target="../media/image38.gif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58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75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82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0" Type="http://schemas.openxmlformats.org/officeDocument/2006/relationships/image" Target="../media/image51.png"/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4.png"/><Relationship Id="rId4" Type="http://schemas.openxmlformats.org/officeDocument/2006/relationships/image" Target="../media/image17.png"/><Relationship Id="rId9" Type="http://schemas.openxmlformats.org/officeDocument/2006/relationships/image" Target="../media/image52.png"/><Relationship Id="rId5" Type="http://schemas.openxmlformats.org/officeDocument/2006/relationships/image" Target="../media/image18.png"/><Relationship Id="rId6" Type="http://schemas.openxmlformats.org/officeDocument/2006/relationships/image" Target="../media/image22.png"/><Relationship Id="rId7" Type="http://schemas.openxmlformats.org/officeDocument/2006/relationships/image" Target="../media/image21.png"/><Relationship Id="rId8" Type="http://schemas.openxmlformats.org/officeDocument/2006/relationships/image" Target="../media/image23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80.png"/><Relationship Id="rId4" Type="http://schemas.openxmlformats.org/officeDocument/2006/relationships/image" Target="../media/image77.png"/><Relationship Id="rId5" Type="http://schemas.openxmlformats.org/officeDocument/2006/relationships/image" Target="../media/image6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79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72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9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68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81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78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3.gif"/><Relationship Id="rId4" Type="http://schemas.openxmlformats.org/officeDocument/2006/relationships/image" Target="../media/image45.gif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76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74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63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54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74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76.xml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77.xml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78.xml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9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15.png"/><Relationship Id="rId4" Type="http://schemas.openxmlformats.org/officeDocument/2006/relationships/image" Target="../media/image28.png"/><Relationship Id="rId5" Type="http://schemas.openxmlformats.org/officeDocument/2006/relationships/hyperlink" Target="mailto:bob.walker@octopus.com" TargetMode="External"/><Relationship Id="rId6" Type="http://schemas.openxmlformats.org/officeDocument/2006/relationships/image" Target="../media/image66.png"/><Relationship Id="rId7" Type="http://schemas.openxmlformats.org/officeDocument/2006/relationships/image" Target="../media/image6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1"/>
          <p:cNvSpPr txBox="1"/>
          <p:nvPr>
            <p:ph type="title"/>
          </p:nvPr>
        </p:nvSpPr>
        <p:spPr>
          <a:xfrm>
            <a:off x="1052525" y="3394050"/>
            <a:ext cx="12278100" cy="3270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Dependable DevOps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Reaching Real Production Goals</a:t>
            </a:r>
            <a:endParaRPr sz="6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21"/>
          <p:cNvSpPr txBox="1"/>
          <p:nvPr>
            <p:ph idx="1" type="subTitle"/>
          </p:nvPr>
        </p:nvSpPr>
        <p:spPr>
          <a:xfrm>
            <a:off x="1182900" y="7862625"/>
            <a:ext cx="10303500" cy="512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3000"/>
              </a:spcAft>
              <a:buNone/>
            </a:pPr>
            <a:r>
              <a:rPr lang="en-US"/>
              <a:t>Field CTO at Octopus Deploy</a:t>
            </a:r>
            <a:endParaRPr/>
          </a:p>
        </p:txBody>
      </p:sp>
      <p:pic>
        <p:nvPicPr>
          <p:cNvPr id="166" name="Google Shape;16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5775" y="8680124"/>
            <a:ext cx="253500" cy="25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2525" y="9018539"/>
            <a:ext cx="340000" cy="3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1"/>
          <p:cNvSpPr txBox="1"/>
          <p:nvPr/>
        </p:nvSpPr>
        <p:spPr>
          <a:xfrm>
            <a:off x="1269225" y="8512450"/>
            <a:ext cx="50097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@bobjwalker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5"/>
              </a:rPr>
              <a:t>bob.walker@octopus.com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8500" y="589788"/>
            <a:ext cx="13404601" cy="8878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10275" y="4632797"/>
            <a:ext cx="1275200" cy="115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821850" y="458800"/>
            <a:ext cx="1575127" cy="183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60313" y="2588625"/>
            <a:ext cx="1575127" cy="183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1"/>
          <p:cNvSpPr txBox="1"/>
          <p:nvPr/>
        </p:nvSpPr>
        <p:spPr>
          <a:xfrm>
            <a:off x="0" y="0"/>
            <a:ext cx="17881500" cy="100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7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In the next two years my plan is we will be able to push to production multiple times a day - </a:t>
            </a:r>
            <a:r>
              <a:rPr b="1" lang="en-US" sz="7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me</a:t>
            </a:r>
            <a:endParaRPr b="1" i="1" sz="7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2"/>
          <p:cNvSpPr txBox="1"/>
          <p:nvPr>
            <p:ph idx="1" type="subTitle"/>
          </p:nvPr>
        </p:nvSpPr>
        <p:spPr>
          <a:xfrm>
            <a:off x="1230625" y="1202625"/>
            <a:ext cx="15380700" cy="985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3000"/>
              </a:spcAft>
              <a:buNone/>
            </a:pPr>
            <a:r>
              <a:rPr lang="en-US"/>
              <a:t>Deployment Window</a:t>
            </a:r>
            <a:endParaRPr/>
          </a:p>
        </p:txBody>
      </p:sp>
      <p:sp>
        <p:nvSpPr>
          <p:cNvPr id="260" name="Google Shape;260;p32"/>
          <p:cNvSpPr txBox="1"/>
          <p:nvPr>
            <p:ph idx="4294967295" type="body"/>
          </p:nvPr>
        </p:nvSpPr>
        <p:spPr>
          <a:xfrm>
            <a:off x="1225296" y="2825496"/>
            <a:ext cx="16944600" cy="5572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572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</a:pPr>
            <a:r>
              <a:rPr b="0" lang="en-US" sz="3600">
                <a:solidFill>
                  <a:schemeClr val="dk1"/>
                </a:solidFill>
              </a:rPr>
              <a:t>Bankers hours </a:t>
            </a:r>
            <a:endParaRPr b="0" sz="3600">
              <a:solidFill>
                <a:schemeClr val="dk1"/>
              </a:solidFill>
            </a:endParaRPr>
          </a:p>
          <a:p>
            <a:pPr indent="-4191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Char char="•"/>
            </a:pPr>
            <a:r>
              <a:rPr b="0" lang="en-US" sz="3000"/>
              <a:t>Monday - Friday </a:t>
            </a:r>
            <a:endParaRPr b="0" sz="3000"/>
          </a:p>
          <a:p>
            <a:pPr indent="-4191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Char char="•"/>
            </a:pPr>
            <a:r>
              <a:rPr b="0" lang="en-US" sz="3000"/>
              <a:t>7 AM - 6 PM US Central Time</a:t>
            </a:r>
            <a:endParaRPr b="0" sz="3000"/>
          </a:p>
          <a:p>
            <a:pPr indent="-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</a:pPr>
            <a:r>
              <a:rPr b="0" lang="en-US" sz="3600">
                <a:solidFill>
                  <a:schemeClr val="dk1"/>
                </a:solidFill>
              </a:rPr>
              <a:t>Normal Deployment window </a:t>
            </a:r>
            <a:endParaRPr b="0" sz="3600">
              <a:solidFill>
                <a:schemeClr val="dk1"/>
              </a:solidFill>
            </a:endParaRPr>
          </a:p>
          <a:p>
            <a:pPr indent="-4191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Char char="•"/>
            </a:pPr>
            <a:r>
              <a:rPr b="0" lang="en-US" sz="3000"/>
              <a:t>Monday - Thursday + weekends</a:t>
            </a:r>
            <a:endParaRPr b="0" sz="3000"/>
          </a:p>
          <a:p>
            <a:pPr indent="-4191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Char char="•"/>
            </a:pPr>
            <a:r>
              <a:rPr b="0" lang="en-US" sz="3000"/>
              <a:t>7 PM - 6 AM </a:t>
            </a:r>
            <a:endParaRPr b="0" sz="3000"/>
          </a:p>
        </p:txBody>
      </p:sp>
      <p:sp>
        <p:nvSpPr>
          <p:cNvPr id="261" name="Google Shape;261;p32"/>
          <p:cNvSpPr txBox="1"/>
          <p:nvPr/>
        </p:nvSpPr>
        <p:spPr>
          <a:xfrm>
            <a:off x="1752000" y="9415525"/>
            <a:ext cx="1469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Image Source: </a:t>
            </a:r>
            <a:r>
              <a:rPr lang="en-US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https://www.simplus.com/choose-right-deployment-strategy/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62" name="Google Shape;26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30925" y="3234213"/>
            <a:ext cx="7745449" cy="44589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3"/>
          <p:cNvSpPr txBox="1"/>
          <p:nvPr>
            <p:ph idx="1" type="subTitle"/>
          </p:nvPr>
        </p:nvSpPr>
        <p:spPr>
          <a:xfrm>
            <a:off x="1230625" y="1202625"/>
            <a:ext cx="15380700" cy="985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3000"/>
              </a:spcAft>
              <a:buNone/>
            </a:pPr>
            <a:r>
              <a:rPr lang="en-US"/>
              <a:t>Application Overview</a:t>
            </a:r>
            <a:endParaRPr/>
          </a:p>
        </p:txBody>
      </p:sp>
      <p:sp>
        <p:nvSpPr>
          <p:cNvPr id="269" name="Google Shape;269;p33"/>
          <p:cNvSpPr txBox="1"/>
          <p:nvPr/>
        </p:nvSpPr>
        <p:spPr>
          <a:xfrm>
            <a:off x="9087750" y="9076450"/>
            <a:ext cx="7934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Roboto"/>
                <a:ea typeface="Roboto"/>
                <a:cs typeface="Roboto"/>
                <a:sym typeface="Roboto"/>
              </a:rPr>
              <a:t>Image Source: https://fcsamerica.com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70" name="Google Shape;27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87750" y="3464125"/>
            <a:ext cx="7934700" cy="3999089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3"/>
          <p:cNvSpPr txBox="1"/>
          <p:nvPr>
            <p:ph idx="3" type="body"/>
          </p:nvPr>
        </p:nvSpPr>
        <p:spPr>
          <a:xfrm>
            <a:off x="1229350" y="2829975"/>
            <a:ext cx="7711500" cy="6168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lnSpcReduction="10000"/>
          </a:bodyPr>
          <a:lstStyle/>
          <a:p>
            <a:pPr indent="-4572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</a:pPr>
            <a:r>
              <a:rPr lang="en-US" sz="3600"/>
              <a:t>Internally developed loan origination system used by 2k+ people</a:t>
            </a:r>
            <a:endParaRPr sz="3600"/>
          </a:p>
          <a:p>
            <a:pPr indent="-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</a:pPr>
            <a:r>
              <a:rPr lang="en-US" sz="3600"/>
              <a:t>Business Rules</a:t>
            </a:r>
            <a:endParaRPr sz="3600"/>
          </a:p>
          <a:p>
            <a:pPr indent="-4191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Char char="•"/>
            </a:pPr>
            <a:r>
              <a:rPr lang="en-US"/>
              <a:t>Auto-approval and manual verification</a:t>
            </a:r>
            <a:endParaRPr/>
          </a:p>
          <a:p>
            <a:pPr indent="-4191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Char char="•"/>
            </a:pPr>
            <a:r>
              <a:rPr lang="en-US"/>
              <a:t>Resubmission triggered an automatic manual verification</a:t>
            </a:r>
            <a:endParaRPr/>
          </a:p>
          <a:p>
            <a:pPr indent="0" lvl="0" marL="0" rtl="0" algn="l">
              <a:spcBef>
                <a:spcPts val="3000"/>
              </a:spcBef>
              <a:spcAft>
                <a:spcPts val="20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4"/>
          <p:cNvSpPr txBox="1"/>
          <p:nvPr>
            <p:ph idx="1" type="subTitle"/>
          </p:nvPr>
        </p:nvSpPr>
        <p:spPr>
          <a:xfrm>
            <a:off x="1230625" y="1202625"/>
            <a:ext cx="15380700" cy="985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3000"/>
              </a:spcAft>
              <a:buNone/>
            </a:pPr>
            <a:r>
              <a:rPr lang="en-US"/>
              <a:t>User Roles</a:t>
            </a:r>
            <a:endParaRPr/>
          </a:p>
        </p:txBody>
      </p:sp>
      <p:sp>
        <p:nvSpPr>
          <p:cNvPr id="278" name="Google Shape;278;p34"/>
          <p:cNvSpPr txBox="1"/>
          <p:nvPr>
            <p:ph idx="4294967295" type="body"/>
          </p:nvPr>
        </p:nvSpPr>
        <p:spPr>
          <a:xfrm>
            <a:off x="1225296" y="2825496"/>
            <a:ext cx="16877100" cy="5572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572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</a:pPr>
            <a:r>
              <a:rPr b="0" lang="en-US" sz="3600">
                <a:solidFill>
                  <a:schemeClr val="dk1"/>
                </a:solidFill>
              </a:rPr>
              <a:t>Loan Officers</a:t>
            </a:r>
            <a:endParaRPr b="0" sz="3600">
              <a:solidFill>
                <a:schemeClr val="dk1"/>
              </a:solidFill>
            </a:endParaRPr>
          </a:p>
          <a:p>
            <a:pPr indent="-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</a:pPr>
            <a:r>
              <a:rPr b="0" lang="en-US" sz="3600">
                <a:solidFill>
                  <a:schemeClr val="dk1"/>
                </a:solidFill>
              </a:rPr>
              <a:t>Underwriters</a:t>
            </a:r>
            <a:endParaRPr b="0" sz="3600">
              <a:solidFill>
                <a:schemeClr val="dk1"/>
              </a:solidFill>
            </a:endParaRPr>
          </a:p>
          <a:p>
            <a:pPr indent="-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</a:pPr>
            <a:r>
              <a:rPr b="0" lang="en-US" sz="3600">
                <a:solidFill>
                  <a:schemeClr val="dk1"/>
                </a:solidFill>
              </a:rPr>
              <a:t>Booking Specialists</a:t>
            </a:r>
            <a:endParaRPr b="0" sz="3600">
              <a:solidFill>
                <a:schemeClr val="dk1"/>
              </a:solidFill>
            </a:endParaRPr>
          </a:p>
          <a:p>
            <a:pPr indent="-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</a:pPr>
            <a:r>
              <a:rPr b="0" lang="en-US" sz="3600">
                <a:solidFill>
                  <a:schemeClr val="dk1"/>
                </a:solidFill>
              </a:rPr>
              <a:t>Finance Officers</a:t>
            </a:r>
            <a:endParaRPr b="0" sz="3600">
              <a:solidFill>
                <a:schemeClr val="dk1"/>
              </a:solidFill>
            </a:endParaRPr>
          </a:p>
          <a:p>
            <a:pPr indent="-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</a:pPr>
            <a:r>
              <a:rPr b="0" lang="en-US" sz="3600">
                <a:solidFill>
                  <a:schemeClr val="dk1"/>
                </a:solidFill>
              </a:rPr>
              <a:t>Risk Analysts</a:t>
            </a:r>
            <a:endParaRPr b="0" sz="3600">
              <a:solidFill>
                <a:schemeClr val="dk1"/>
              </a:solidFill>
            </a:endParaRPr>
          </a:p>
          <a:p>
            <a:pPr indent="-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</a:pPr>
            <a:r>
              <a:rPr b="0" lang="en-US" sz="3600">
                <a:solidFill>
                  <a:schemeClr val="dk1"/>
                </a:solidFill>
              </a:rPr>
              <a:t>Auditors</a:t>
            </a:r>
            <a:endParaRPr b="0" sz="3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5"/>
          <p:cNvSpPr txBox="1"/>
          <p:nvPr/>
        </p:nvSpPr>
        <p:spPr>
          <a:xfrm>
            <a:off x="0" y="0"/>
            <a:ext cx="17881500" cy="100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7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Just </a:t>
            </a:r>
            <a:r>
              <a:rPr b="1" lang="en-US" sz="7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need to implement </a:t>
            </a:r>
            <a:endParaRPr b="1" sz="7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2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DevOps </a:t>
            </a:r>
            <a:r>
              <a:rPr b="1" lang="en-US" sz="7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Practices</a:t>
            </a:r>
            <a:endParaRPr b="1" sz="7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6"/>
          <p:cNvSpPr txBox="1"/>
          <p:nvPr>
            <p:ph type="title"/>
          </p:nvPr>
        </p:nvSpPr>
        <p:spPr>
          <a:xfrm>
            <a:off x="1478625" y="2310775"/>
            <a:ext cx="14332800" cy="5485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Initial Success Hubris</a:t>
            </a:r>
            <a:endParaRPr sz="48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" name="Google Shape;29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450" y="2952125"/>
            <a:ext cx="17491150" cy="2077075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37"/>
          <p:cNvSpPr txBox="1"/>
          <p:nvPr>
            <p:ph idx="1" type="subTitle"/>
          </p:nvPr>
        </p:nvSpPr>
        <p:spPr>
          <a:xfrm>
            <a:off x="1230625" y="1202625"/>
            <a:ext cx="15380700" cy="985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3000"/>
              </a:spcAft>
              <a:buNone/>
            </a:pPr>
            <a:r>
              <a:rPr lang="en-US"/>
              <a:t>Success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Google Shape;30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736" y="2953512"/>
            <a:ext cx="17492472" cy="4447900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38"/>
          <p:cNvSpPr txBox="1"/>
          <p:nvPr>
            <p:ph idx="1" type="subTitle"/>
          </p:nvPr>
        </p:nvSpPr>
        <p:spPr>
          <a:xfrm>
            <a:off x="1230625" y="1202625"/>
            <a:ext cx="15380700" cy="985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3000"/>
              </a:spcAft>
              <a:buNone/>
            </a:pPr>
            <a:r>
              <a:rPr lang="en-US"/>
              <a:t>Success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Google Shape;31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1200" y="1578825"/>
            <a:ext cx="2846119" cy="2839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1228" y="5661939"/>
            <a:ext cx="3293338" cy="32857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86458" y="3402315"/>
            <a:ext cx="2562192" cy="34083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091718" y="1849836"/>
            <a:ext cx="2863999" cy="2857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3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3877066" y="5864353"/>
            <a:ext cx="3293334" cy="32857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2"/>
          <p:cNvSpPr txBox="1"/>
          <p:nvPr>
            <p:ph idx="1" type="body"/>
          </p:nvPr>
        </p:nvSpPr>
        <p:spPr>
          <a:xfrm>
            <a:off x="6555788" y="7464925"/>
            <a:ext cx="4770000" cy="1860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Field CTO</a:t>
            </a:r>
            <a:endParaRPr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Octonaut since 2018</a:t>
            </a:r>
            <a:endParaRPr/>
          </a:p>
          <a:p>
            <a:pPr indent="0" lvl="0" marL="0" rtl="0" algn="ctr">
              <a:spcBef>
                <a:spcPts val="1000"/>
              </a:spcBef>
              <a:spcAft>
                <a:spcPts val="300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22"/>
          <p:cNvSpPr txBox="1"/>
          <p:nvPr>
            <p:ph idx="2" type="body"/>
          </p:nvPr>
        </p:nvSpPr>
        <p:spPr>
          <a:xfrm>
            <a:off x="6044588" y="6654425"/>
            <a:ext cx="5792400" cy="561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3000"/>
              </a:spcAft>
              <a:buNone/>
            </a:pPr>
            <a:r>
              <a:rPr lang="en-US"/>
              <a:t>Bob Walker</a:t>
            </a:r>
            <a:endParaRPr/>
          </a:p>
        </p:txBody>
      </p:sp>
      <p:pic>
        <p:nvPicPr>
          <p:cNvPr id="176" name="Google Shape;17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5850" y="8862899"/>
            <a:ext cx="253500" cy="25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42600" y="9201314"/>
            <a:ext cx="340000" cy="3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2"/>
          <p:cNvSpPr txBox="1"/>
          <p:nvPr/>
        </p:nvSpPr>
        <p:spPr>
          <a:xfrm>
            <a:off x="6629300" y="8695225"/>
            <a:ext cx="50097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@bobjwalker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5"/>
              </a:rPr>
              <a:t>bob.walker@octopus.com</a:t>
            </a:r>
            <a:endParaRPr sz="2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9" name="Google Shape;179;p22"/>
          <p:cNvPicPr preferRelativeResize="0"/>
          <p:nvPr/>
        </p:nvPicPr>
        <p:blipFill rotWithShape="1">
          <a:blip r:embed="rId6">
            <a:alphaModFix/>
          </a:blip>
          <a:srcRect b="0" l="2624" r="2624" t="0"/>
          <a:stretch/>
        </p:blipFill>
        <p:spPr>
          <a:xfrm>
            <a:off x="7284188" y="3166675"/>
            <a:ext cx="3313200" cy="3313200"/>
          </a:xfrm>
          <a:prstGeom prst="ellipse">
            <a:avLst/>
          </a:prstGeom>
          <a:noFill/>
          <a:ln>
            <a:noFill/>
          </a:ln>
          <a:effectLst>
            <a:outerShdw blurRad="357188" rotWithShape="0" algn="bl" dir="5400000" dist="114300">
              <a:srgbClr val="000000">
                <a:alpha val="22000"/>
              </a:srgbClr>
            </a:outerShdw>
          </a:effec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" name="Google Shape;32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0936" y="3566160"/>
            <a:ext cx="17576800" cy="2931027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40"/>
          <p:cNvSpPr txBox="1"/>
          <p:nvPr>
            <p:ph idx="1" type="subTitle"/>
          </p:nvPr>
        </p:nvSpPr>
        <p:spPr>
          <a:xfrm>
            <a:off x="1230625" y="1202625"/>
            <a:ext cx="15380700" cy="985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3000"/>
              </a:spcAft>
              <a:buNone/>
            </a:pPr>
            <a:r>
              <a:rPr lang="en-US"/>
              <a:t>Release Schedule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Google Shape;327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0936" y="3566160"/>
            <a:ext cx="17576800" cy="2931027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41"/>
          <p:cNvSpPr txBox="1"/>
          <p:nvPr>
            <p:ph idx="1" type="subTitle"/>
          </p:nvPr>
        </p:nvSpPr>
        <p:spPr>
          <a:xfrm>
            <a:off x="1230625" y="1202625"/>
            <a:ext cx="15380700" cy="985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3000"/>
              </a:spcAft>
              <a:buNone/>
            </a:pPr>
            <a:r>
              <a:rPr lang="en-US"/>
              <a:t>Release Schedule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42"/>
          <p:cNvSpPr txBox="1"/>
          <p:nvPr/>
        </p:nvSpPr>
        <p:spPr>
          <a:xfrm>
            <a:off x="0" y="0"/>
            <a:ext cx="17881500" cy="100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Several months of iterative improvements to go from 2+ hours to ~15 minutes</a:t>
            </a:r>
            <a:endParaRPr b="1" sz="7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43"/>
          <p:cNvSpPr txBox="1"/>
          <p:nvPr/>
        </p:nvSpPr>
        <p:spPr>
          <a:xfrm>
            <a:off x="0" y="0"/>
            <a:ext cx="17881500" cy="100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Users are going to </a:t>
            </a:r>
            <a:r>
              <a:rPr b="1" i="1" lang="en-US" sz="7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love</a:t>
            </a:r>
            <a:r>
              <a:rPr b="1" lang="en-US" sz="7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every day then!</a:t>
            </a:r>
            <a:endParaRPr b="1" sz="7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6" name="Google Shape;346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2825" y="305600"/>
            <a:ext cx="12296125" cy="9222076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44"/>
          <p:cNvSpPr txBox="1"/>
          <p:nvPr/>
        </p:nvSpPr>
        <p:spPr>
          <a:xfrm>
            <a:off x="1752000" y="9567925"/>
            <a:ext cx="1469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Image Source: </a:t>
            </a:r>
            <a:r>
              <a:rPr lang="en-US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https://frinkiac.com/caption/S06E04/441657</a:t>
            </a:r>
            <a:r>
              <a:rPr lang="en-US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3" name="Google Shape;353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750" y="2744000"/>
            <a:ext cx="8569487" cy="457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75575" y="2744000"/>
            <a:ext cx="8569476" cy="4570391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45"/>
          <p:cNvSpPr txBox="1"/>
          <p:nvPr/>
        </p:nvSpPr>
        <p:spPr>
          <a:xfrm>
            <a:off x="91050" y="1569650"/>
            <a:ext cx="8849700" cy="803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Blue Green</a:t>
            </a:r>
            <a:endParaRPr b="1" sz="6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6" name="Google Shape;356;p45"/>
          <p:cNvSpPr txBox="1"/>
          <p:nvPr/>
        </p:nvSpPr>
        <p:spPr>
          <a:xfrm>
            <a:off x="8940800" y="1569750"/>
            <a:ext cx="8812200" cy="803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Canary</a:t>
            </a:r>
            <a:endParaRPr b="1" sz="6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7" name="Google Shape;357;p45"/>
          <p:cNvSpPr/>
          <p:nvPr/>
        </p:nvSpPr>
        <p:spPr>
          <a:xfrm rot="2154456">
            <a:off x="8330298" y="5141179"/>
            <a:ext cx="9949703" cy="295425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45"/>
          <p:cNvSpPr/>
          <p:nvPr/>
        </p:nvSpPr>
        <p:spPr>
          <a:xfrm rot="-2030862">
            <a:off x="8330312" y="5141192"/>
            <a:ext cx="9949778" cy="295297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4" name="Google Shape;364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17576801" cy="8788401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p46"/>
          <p:cNvSpPr txBox="1"/>
          <p:nvPr/>
        </p:nvSpPr>
        <p:spPr>
          <a:xfrm>
            <a:off x="1752000" y="9415525"/>
            <a:ext cx="1469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Image Source: https://www.atlassian.com/continuous-delivery/principles/feature-flags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Google Shape;371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5176" y="1395413"/>
            <a:ext cx="16651224" cy="7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7" name="Google Shape;377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2648" y="1399032"/>
            <a:ext cx="16651224" cy="7269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3" name="Google Shape;383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2648" y="1399032"/>
            <a:ext cx="16651224" cy="7269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400" y="3185200"/>
            <a:ext cx="4124325" cy="241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17950" y="5029200"/>
            <a:ext cx="2717250" cy="216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59625" y="1810800"/>
            <a:ext cx="3957450" cy="148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001975" y="1810800"/>
            <a:ext cx="6724650" cy="122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630700" y="4126675"/>
            <a:ext cx="4400550" cy="103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484500" y="6336725"/>
            <a:ext cx="3981450" cy="114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Google Shape;389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2648" y="1399032"/>
            <a:ext cx="16651224" cy="7269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5" name="Google Shape;395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2850" y="1162818"/>
            <a:ext cx="14988000" cy="8430755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p51"/>
          <p:cNvSpPr txBox="1"/>
          <p:nvPr/>
        </p:nvSpPr>
        <p:spPr>
          <a:xfrm>
            <a:off x="1638950" y="9494650"/>
            <a:ext cx="14988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Roboto"/>
                <a:ea typeface="Roboto"/>
                <a:cs typeface="Roboto"/>
                <a:sym typeface="Roboto"/>
              </a:rPr>
              <a:t>Image Source: https://openpracticelibrary.com/practice/expand-and-contract-pattern/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7" name="Google Shape;397;p51"/>
          <p:cNvSpPr txBox="1"/>
          <p:nvPr>
            <p:ph idx="1" type="subTitle"/>
          </p:nvPr>
        </p:nvSpPr>
        <p:spPr>
          <a:xfrm>
            <a:off x="1230625" y="1202625"/>
            <a:ext cx="15380700" cy="985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3000"/>
              </a:spcAft>
              <a:buNone/>
            </a:pPr>
            <a:r>
              <a:rPr lang="en-US"/>
              <a:t>Expand and Contract Pattern</a:t>
            </a:r>
            <a:endParaRPr/>
          </a:p>
        </p:txBody>
      </p:sp>
      <p:sp>
        <p:nvSpPr>
          <p:cNvPr id="398" name="Google Shape;398;p51"/>
          <p:cNvSpPr/>
          <p:nvPr/>
        </p:nvSpPr>
        <p:spPr>
          <a:xfrm>
            <a:off x="5463125" y="4043400"/>
            <a:ext cx="1511700" cy="985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Deployment #1 - Add ColourCode Column to DB</a:t>
            </a:r>
            <a:endParaRPr/>
          </a:p>
        </p:txBody>
      </p:sp>
      <p:sp>
        <p:nvSpPr>
          <p:cNvPr id="399" name="Google Shape;399;p51"/>
          <p:cNvSpPr/>
          <p:nvPr/>
        </p:nvSpPr>
        <p:spPr>
          <a:xfrm>
            <a:off x="6725000" y="6451325"/>
            <a:ext cx="1511700" cy="985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Deployment #2 - Update code to read / write to both columns</a:t>
            </a:r>
            <a:endParaRPr/>
          </a:p>
        </p:txBody>
      </p:sp>
      <p:sp>
        <p:nvSpPr>
          <p:cNvPr id="400" name="Google Shape;400;p51"/>
          <p:cNvSpPr/>
          <p:nvPr/>
        </p:nvSpPr>
        <p:spPr>
          <a:xfrm>
            <a:off x="8940800" y="6451325"/>
            <a:ext cx="1511700" cy="985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Deployment #3 - Remove code that writes to ColourName</a:t>
            </a:r>
            <a:endParaRPr/>
          </a:p>
        </p:txBody>
      </p:sp>
      <p:sp>
        <p:nvSpPr>
          <p:cNvPr id="401" name="Google Shape;401;p51"/>
          <p:cNvSpPr/>
          <p:nvPr/>
        </p:nvSpPr>
        <p:spPr>
          <a:xfrm>
            <a:off x="10553300" y="4043400"/>
            <a:ext cx="1511700" cy="985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Deployment #4 - Remove ColourName column from DB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52"/>
          <p:cNvSpPr txBox="1"/>
          <p:nvPr>
            <p:ph idx="1" type="subTitle"/>
          </p:nvPr>
        </p:nvSpPr>
        <p:spPr>
          <a:xfrm>
            <a:off x="1230625" y="1202625"/>
            <a:ext cx="15380700" cy="985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3000"/>
              </a:spcAft>
              <a:buNone/>
            </a:pPr>
            <a:r>
              <a:rPr lang="en-US"/>
              <a:t>Significant Investment</a:t>
            </a:r>
            <a:endParaRPr/>
          </a:p>
        </p:txBody>
      </p:sp>
      <p:sp>
        <p:nvSpPr>
          <p:cNvPr id="408" name="Google Shape;408;p52"/>
          <p:cNvSpPr txBox="1"/>
          <p:nvPr>
            <p:ph idx="4294967295" type="body"/>
          </p:nvPr>
        </p:nvSpPr>
        <p:spPr>
          <a:xfrm>
            <a:off x="1225296" y="2825496"/>
            <a:ext cx="16877100" cy="5572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572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</a:pPr>
            <a:r>
              <a:rPr b="0" lang="en-US" sz="3600">
                <a:solidFill>
                  <a:schemeClr val="dk1"/>
                </a:solidFill>
              </a:rPr>
              <a:t>Infrastructure to host multiple copies of the application.</a:t>
            </a:r>
            <a:endParaRPr b="0" sz="3600">
              <a:solidFill>
                <a:schemeClr val="dk1"/>
              </a:solidFill>
            </a:endParaRPr>
          </a:p>
          <a:p>
            <a:pPr indent="-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</a:pPr>
            <a:r>
              <a:rPr b="0" lang="en-US" sz="3600">
                <a:solidFill>
                  <a:schemeClr val="dk1"/>
                </a:solidFill>
              </a:rPr>
              <a:t>Create testing suite to support multiple copies and/or feature flags.</a:t>
            </a:r>
            <a:endParaRPr b="0" sz="3600">
              <a:solidFill>
                <a:schemeClr val="dk1"/>
              </a:solidFill>
            </a:endParaRPr>
          </a:p>
          <a:p>
            <a:pPr indent="-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</a:pPr>
            <a:r>
              <a:rPr b="0" lang="en-US" sz="3600">
                <a:solidFill>
                  <a:schemeClr val="dk1"/>
                </a:solidFill>
              </a:rPr>
              <a:t>Training on new development techniques.</a:t>
            </a:r>
            <a:endParaRPr b="0" sz="3600">
              <a:solidFill>
                <a:schemeClr val="dk1"/>
              </a:solidFill>
            </a:endParaRPr>
          </a:p>
          <a:p>
            <a:pPr indent="-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</a:pPr>
            <a:r>
              <a:rPr b="0" lang="en-US" sz="3600">
                <a:solidFill>
                  <a:schemeClr val="dk1"/>
                </a:solidFill>
              </a:rPr>
              <a:t>Code changes to support multiple copies.</a:t>
            </a:r>
            <a:endParaRPr b="0" sz="3600">
              <a:solidFill>
                <a:schemeClr val="dk1"/>
              </a:solidFill>
            </a:endParaRPr>
          </a:p>
          <a:p>
            <a:pPr indent="-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</a:pPr>
            <a:r>
              <a:rPr b="0" lang="en-US" sz="3600">
                <a:solidFill>
                  <a:schemeClr val="dk1"/>
                </a:solidFill>
              </a:rPr>
              <a:t>Start developing new features.</a:t>
            </a:r>
            <a:endParaRPr b="0" sz="3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53"/>
          <p:cNvSpPr txBox="1"/>
          <p:nvPr/>
        </p:nvSpPr>
        <p:spPr>
          <a:xfrm>
            <a:off x="0" y="0"/>
            <a:ext cx="17881500" cy="100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Roughly same amount of effort and time as it took to go from </a:t>
            </a:r>
            <a:endParaRPr b="1" sz="7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2+ hours to 15 minutes</a:t>
            </a:r>
            <a:endParaRPr b="1" sz="7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54"/>
          <p:cNvSpPr txBox="1"/>
          <p:nvPr/>
        </p:nvSpPr>
        <p:spPr>
          <a:xfrm>
            <a:off x="0" y="0"/>
            <a:ext cx="17881500" cy="100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200">
                <a:solidFill>
                  <a:srgbClr val="1F2F3C"/>
                </a:solidFill>
                <a:latin typeface="Roboto"/>
                <a:ea typeface="Roboto"/>
                <a:cs typeface="Roboto"/>
                <a:sym typeface="Roboto"/>
              </a:rPr>
              <a:t>Just one problem…</a:t>
            </a:r>
            <a:endParaRPr b="1" sz="7200">
              <a:solidFill>
                <a:srgbClr val="1F2F3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55"/>
          <p:cNvSpPr txBox="1"/>
          <p:nvPr/>
        </p:nvSpPr>
        <p:spPr>
          <a:xfrm>
            <a:off x="0" y="0"/>
            <a:ext cx="17881500" cy="100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Loan Officers don’t want the application to change while they are helping customers</a:t>
            </a:r>
            <a:endParaRPr b="1" sz="7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56"/>
          <p:cNvSpPr txBox="1"/>
          <p:nvPr/>
        </p:nvSpPr>
        <p:spPr>
          <a:xfrm>
            <a:off x="548250" y="441075"/>
            <a:ext cx="4922400" cy="91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latin typeface="Roboto"/>
                <a:ea typeface="Roboto"/>
                <a:cs typeface="Roboto"/>
                <a:sym typeface="Roboto"/>
              </a:rPr>
              <a:t>10 AM</a:t>
            </a:r>
            <a:endParaRPr b="1" sz="6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latin typeface="Roboto"/>
                <a:ea typeface="Roboto"/>
                <a:cs typeface="Roboto"/>
                <a:sym typeface="Roboto"/>
              </a:rPr>
              <a:t>Bob Walker</a:t>
            </a:r>
            <a:endParaRPr b="1" sz="36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33" name="Google Shape;433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1325" y="3815750"/>
            <a:ext cx="3257550" cy="480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Google Shape;434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11900" y="2560495"/>
            <a:ext cx="1837025" cy="1719976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Google Shape;435;p56"/>
          <p:cNvSpPr txBox="1"/>
          <p:nvPr/>
        </p:nvSpPr>
        <p:spPr>
          <a:xfrm>
            <a:off x="11972000" y="441075"/>
            <a:ext cx="4922400" cy="91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latin typeface="Roboto"/>
                <a:ea typeface="Roboto"/>
                <a:cs typeface="Roboto"/>
                <a:sym typeface="Roboto"/>
              </a:rPr>
              <a:t>2 P</a:t>
            </a:r>
            <a:r>
              <a:rPr b="1" lang="en-US" sz="6000">
                <a:latin typeface="Roboto"/>
                <a:ea typeface="Roboto"/>
                <a:cs typeface="Roboto"/>
                <a:sym typeface="Roboto"/>
              </a:rPr>
              <a:t>M</a:t>
            </a:r>
            <a:endParaRPr b="1" sz="6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latin typeface="Roboto"/>
                <a:ea typeface="Roboto"/>
                <a:cs typeface="Roboto"/>
                <a:sym typeface="Roboto"/>
              </a:rPr>
              <a:t>Joe </a:t>
            </a:r>
            <a:r>
              <a:rPr b="1" lang="en-US" sz="3600">
                <a:latin typeface="Roboto"/>
                <a:ea typeface="Roboto"/>
                <a:cs typeface="Roboto"/>
                <a:sym typeface="Roboto"/>
              </a:rPr>
              <a:t>Walker</a:t>
            </a:r>
            <a:endParaRPr b="1" sz="36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36" name="Google Shape;436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05075" y="3815750"/>
            <a:ext cx="3257550" cy="480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" name="Google Shape;437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789850" y="2560498"/>
            <a:ext cx="2852642" cy="1719975"/>
          </a:xfrm>
          <a:prstGeom prst="rect">
            <a:avLst/>
          </a:prstGeom>
          <a:noFill/>
          <a:ln>
            <a:noFill/>
          </a:ln>
        </p:spPr>
      </p:pic>
      <p:sp>
        <p:nvSpPr>
          <p:cNvPr id="438" name="Google Shape;438;p56"/>
          <p:cNvSpPr txBox="1"/>
          <p:nvPr/>
        </p:nvSpPr>
        <p:spPr>
          <a:xfrm>
            <a:off x="6031150" y="426950"/>
            <a:ext cx="6271200" cy="91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latin typeface="Roboto"/>
                <a:ea typeface="Roboto"/>
                <a:cs typeface="Roboto"/>
                <a:sym typeface="Roboto"/>
              </a:rPr>
              <a:t>1</a:t>
            </a:r>
            <a:r>
              <a:rPr b="1" lang="en-US" sz="6000">
                <a:latin typeface="Roboto"/>
                <a:ea typeface="Roboto"/>
                <a:cs typeface="Roboto"/>
                <a:sym typeface="Roboto"/>
              </a:rPr>
              <a:t>2 PM</a:t>
            </a:r>
            <a:endParaRPr b="1" sz="6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latin typeface="Roboto"/>
                <a:ea typeface="Roboto"/>
                <a:cs typeface="Roboto"/>
                <a:sym typeface="Roboto"/>
              </a:rPr>
              <a:t>Deployment</a:t>
            </a:r>
            <a:endParaRPr b="1" sz="36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39" name="Google Shape;439;p5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09973" y="3815740"/>
            <a:ext cx="5261662" cy="40039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Google Shape;445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9525" y="2569375"/>
            <a:ext cx="13202551" cy="7421050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57"/>
          <p:cNvSpPr txBox="1"/>
          <p:nvPr/>
        </p:nvSpPr>
        <p:spPr>
          <a:xfrm>
            <a:off x="548250" y="441075"/>
            <a:ext cx="9854700" cy="91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latin typeface="Roboto"/>
                <a:ea typeface="Roboto"/>
                <a:cs typeface="Roboto"/>
                <a:sym typeface="Roboto"/>
              </a:rPr>
              <a:t>Changes</a:t>
            </a:r>
            <a:endParaRPr b="1" sz="6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latin typeface="Roboto"/>
                <a:ea typeface="Roboto"/>
                <a:cs typeface="Roboto"/>
                <a:sym typeface="Roboto"/>
              </a:rPr>
              <a:t>New Features</a:t>
            </a:r>
            <a:endParaRPr b="1" sz="4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latin typeface="Roboto"/>
                <a:ea typeface="Roboto"/>
                <a:cs typeface="Roboto"/>
                <a:sym typeface="Roboto"/>
              </a:rPr>
              <a:t>UI Changes</a:t>
            </a:r>
            <a:endParaRPr b="1" sz="4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7" name="Google Shape;447;p57"/>
          <p:cNvSpPr txBox="1"/>
          <p:nvPr/>
        </p:nvSpPr>
        <p:spPr>
          <a:xfrm>
            <a:off x="9882675" y="441075"/>
            <a:ext cx="7870200" cy="91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latin typeface="Roboto"/>
                <a:ea typeface="Roboto"/>
                <a:cs typeface="Roboto"/>
                <a:sym typeface="Roboto"/>
              </a:rPr>
              <a:t>Users</a:t>
            </a:r>
            <a:endParaRPr b="1" sz="6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latin typeface="Roboto"/>
                <a:ea typeface="Roboto"/>
                <a:cs typeface="Roboto"/>
                <a:sym typeface="Roboto"/>
              </a:rPr>
              <a:t>Expectations</a:t>
            </a:r>
            <a:endParaRPr b="1" sz="4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latin typeface="Roboto"/>
                <a:ea typeface="Roboto"/>
                <a:cs typeface="Roboto"/>
                <a:sym typeface="Roboto"/>
              </a:rPr>
              <a:t>Muscle Memory</a:t>
            </a:r>
            <a:endParaRPr b="1" sz="4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latin typeface="Roboto"/>
                <a:ea typeface="Roboto"/>
                <a:cs typeface="Roboto"/>
                <a:sym typeface="Roboto"/>
              </a:rPr>
              <a:t>Training</a:t>
            </a:r>
            <a:endParaRPr b="1" sz="4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latin typeface="Roboto"/>
                <a:ea typeface="Roboto"/>
                <a:cs typeface="Roboto"/>
                <a:sym typeface="Roboto"/>
              </a:rPr>
              <a:t>Regular Day to Day</a:t>
            </a:r>
            <a:endParaRPr b="1" sz="4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8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3" name="Google Shape;453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0936" y="3566160"/>
            <a:ext cx="17576800" cy="2931027"/>
          </a:xfrm>
          <a:prstGeom prst="rect">
            <a:avLst/>
          </a:prstGeom>
          <a:noFill/>
          <a:ln>
            <a:noFill/>
          </a:ln>
        </p:spPr>
      </p:pic>
      <p:sp>
        <p:nvSpPr>
          <p:cNvPr id="454" name="Google Shape;454;p58"/>
          <p:cNvSpPr txBox="1"/>
          <p:nvPr>
            <p:ph idx="1" type="subTitle"/>
          </p:nvPr>
        </p:nvSpPr>
        <p:spPr>
          <a:xfrm>
            <a:off x="1230625" y="1202625"/>
            <a:ext cx="15380700" cy="985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3000"/>
              </a:spcAft>
              <a:buNone/>
            </a:pPr>
            <a:r>
              <a:rPr lang="en-US"/>
              <a:t>Release Schedule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59"/>
          <p:cNvSpPr txBox="1"/>
          <p:nvPr/>
        </p:nvSpPr>
        <p:spPr>
          <a:xfrm>
            <a:off x="0" y="0"/>
            <a:ext cx="17881500" cy="100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Significant investment for people who didn’t want changes that fast</a:t>
            </a:r>
            <a:endParaRPr b="1" sz="7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150" y="2073350"/>
            <a:ext cx="5860900" cy="439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37450" y="152400"/>
            <a:ext cx="5408925" cy="405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698775" y="2645150"/>
            <a:ext cx="5860900" cy="44506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6" name="Google Shape;466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5177" y="2308863"/>
            <a:ext cx="16651224" cy="7269481"/>
          </a:xfrm>
          <a:prstGeom prst="rect">
            <a:avLst/>
          </a:prstGeom>
          <a:noFill/>
          <a:ln>
            <a:noFill/>
          </a:ln>
        </p:spPr>
      </p:pic>
      <p:sp>
        <p:nvSpPr>
          <p:cNvPr id="467" name="Google Shape;467;p60"/>
          <p:cNvSpPr txBox="1"/>
          <p:nvPr>
            <p:ph idx="1" type="subTitle"/>
          </p:nvPr>
        </p:nvSpPr>
        <p:spPr>
          <a:xfrm>
            <a:off x="1230625" y="1202625"/>
            <a:ext cx="15380700" cy="985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3000"/>
              </a:spcAft>
              <a:buNone/>
            </a:pPr>
            <a:r>
              <a:rPr lang="en-US"/>
              <a:t>Release new changes off hours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61"/>
          <p:cNvSpPr txBox="1"/>
          <p:nvPr>
            <p:ph idx="1" type="subTitle"/>
          </p:nvPr>
        </p:nvSpPr>
        <p:spPr>
          <a:xfrm>
            <a:off x="1230625" y="1202625"/>
            <a:ext cx="15380700" cy="985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3000"/>
              </a:spcAft>
              <a:buNone/>
            </a:pPr>
            <a:r>
              <a:rPr lang="en-US"/>
              <a:t>Octopus Customer</a:t>
            </a:r>
            <a:endParaRPr/>
          </a:p>
        </p:txBody>
      </p:sp>
      <p:sp>
        <p:nvSpPr>
          <p:cNvPr id="474" name="Google Shape;474;p61"/>
          <p:cNvSpPr txBox="1"/>
          <p:nvPr>
            <p:ph idx="4294967295" type="body"/>
          </p:nvPr>
        </p:nvSpPr>
        <p:spPr>
          <a:xfrm>
            <a:off x="1225296" y="2825496"/>
            <a:ext cx="17144700" cy="657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</a:pPr>
            <a:r>
              <a:rPr b="0" lang="en-US" sz="3600">
                <a:solidFill>
                  <a:schemeClr val="dk1"/>
                </a:solidFill>
              </a:rPr>
              <a:t>Deploy their software suite to their customers every three weeks</a:t>
            </a:r>
            <a:endParaRPr b="0" sz="3600">
              <a:solidFill>
                <a:schemeClr val="dk1"/>
              </a:solidFill>
            </a:endParaRPr>
          </a:p>
          <a:p>
            <a:pPr indent="-4191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Char char="•"/>
            </a:pPr>
            <a:r>
              <a:rPr b="0" lang="en-US" sz="3000"/>
              <a:t>Thursday - Schedule Deployments to Production</a:t>
            </a:r>
            <a:endParaRPr b="0" sz="3000"/>
          </a:p>
          <a:p>
            <a:pPr indent="-4191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Char char="•"/>
            </a:pPr>
            <a:r>
              <a:rPr b="0" lang="en-US" sz="3000"/>
              <a:t>Saturday - Deploy SaaS backend</a:t>
            </a:r>
            <a:endParaRPr b="0" sz="3000"/>
          </a:p>
          <a:p>
            <a:pPr indent="-4191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Char char="•"/>
            </a:pPr>
            <a:r>
              <a:rPr b="0" lang="en-US" sz="3000"/>
              <a:t>Monday - Deploy to customer’s locations</a:t>
            </a:r>
            <a:endParaRPr b="0" sz="3000"/>
          </a:p>
          <a:p>
            <a:pPr indent="-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</a:pPr>
            <a:r>
              <a:rPr b="0" lang="en-US" sz="3600">
                <a:solidFill>
                  <a:schemeClr val="dk1"/>
                </a:solidFill>
              </a:rPr>
              <a:t>Octopus Cloud Upgrade</a:t>
            </a:r>
            <a:endParaRPr b="0" sz="3600">
              <a:solidFill>
                <a:schemeClr val="dk1"/>
              </a:solidFill>
            </a:endParaRPr>
          </a:p>
          <a:p>
            <a:pPr indent="-4191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Char char="•"/>
            </a:pPr>
            <a:r>
              <a:rPr b="0" lang="en-US" sz="3000"/>
              <a:t>Upgrade them Friday morning</a:t>
            </a:r>
            <a:endParaRPr b="0" sz="3000"/>
          </a:p>
          <a:p>
            <a:pPr indent="-4191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Char char="•"/>
            </a:pPr>
            <a:r>
              <a:rPr b="0" lang="en-US" sz="3000"/>
              <a:t>One week memory leak slipped through</a:t>
            </a:r>
            <a:endParaRPr b="0" sz="3000"/>
          </a:p>
          <a:p>
            <a:pPr indent="-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</a:pPr>
            <a:r>
              <a:rPr b="0" lang="en-US" sz="3600">
                <a:solidFill>
                  <a:schemeClr val="dk1"/>
                </a:solidFill>
              </a:rPr>
              <a:t>“It was working yesterday, why isn’t it working today?!?!  We have a production deployment tomorrow!”</a:t>
            </a:r>
            <a:endParaRPr b="0" sz="36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62"/>
          <p:cNvSpPr txBox="1"/>
          <p:nvPr/>
        </p:nvSpPr>
        <p:spPr>
          <a:xfrm>
            <a:off x="0" y="0"/>
            <a:ext cx="17881500" cy="100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7200">
              <a:solidFill>
                <a:srgbClr val="1F2F3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81" name="Google Shape;481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95400"/>
            <a:ext cx="17529276" cy="761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7" name="Google Shape;487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14650" y="560407"/>
            <a:ext cx="12052301" cy="9039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64"/>
          <p:cNvSpPr txBox="1"/>
          <p:nvPr/>
        </p:nvSpPr>
        <p:spPr>
          <a:xfrm>
            <a:off x="0" y="0"/>
            <a:ext cx="17881500" cy="100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200">
                <a:solidFill>
                  <a:srgbClr val="1F2F3C"/>
                </a:solidFill>
                <a:latin typeface="Roboto"/>
                <a:ea typeface="Roboto"/>
                <a:cs typeface="Roboto"/>
                <a:sym typeface="Roboto"/>
              </a:rPr>
              <a:t>Can we justify the investment into </a:t>
            </a:r>
            <a:endParaRPr b="1" sz="7200">
              <a:solidFill>
                <a:srgbClr val="1F2F3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200">
                <a:solidFill>
                  <a:srgbClr val="1F2F3C"/>
                </a:solidFill>
                <a:latin typeface="Roboto"/>
                <a:ea typeface="Roboto"/>
                <a:cs typeface="Roboto"/>
                <a:sym typeface="Roboto"/>
              </a:rPr>
              <a:t>zero downtime deployments?</a:t>
            </a:r>
            <a:endParaRPr b="1" sz="7200">
              <a:solidFill>
                <a:srgbClr val="1F2F3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65"/>
          <p:cNvSpPr txBox="1"/>
          <p:nvPr/>
        </p:nvSpPr>
        <p:spPr>
          <a:xfrm>
            <a:off x="0" y="0"/>
            <a:ext cx="17881500" cy="100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No</a:t>
            </a:r>
            <a:endParaRPr b="1" sz="7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5" name="Google Shape;505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400" y="3185200"/>
            <a:ext cx="4124325" cy="241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6" name="Google Shape;506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17950" y="5029200"/>
            <a:ext cx="2717250" cy="216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Google Shape;507;p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59625" y="1810800"/>
            <a:ext cx="3957450" cy="148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8" name="Google Shape;508;p6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001975" y="1810800"/>
            <a:ext cx="6724650" cy="122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Google Shape;509;p6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630700" y="4126675"/>
            <a:ext cx="4400550" cy="103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0" name="Google Shape;510;p6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484500" y="6336725"/>
            <a:ext cx="3981450" cy="114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1" name="Google Shape;511;p6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701900" y="5604538"/>
            <a:ext cx="557815" cy="578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" name="Google Shape;512;p6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852675" y="7309603"/>
            <a:ext cx="582525" cy="578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3" name="Google Shape;513;p6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3691250" y="7193953"/>
            <a:ext cx="582525" cy="578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4" name="Google Shape;514;p6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4144100" y="2721328"/>
            <a:ext cx="582525" cy="578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5" name="Google Shape;515;p6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270150" y="3438303"/>
            <a:ext cx="582525" cy="578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6" name="Google Shape;516;p6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2580325" y="5164903"/>
            <a:ext cx="582525" cy="578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67"/>
          <p:cNvSpPr txBox="1"/>
          <p:nvPr>
            <p:ph type="title"/>
          </p:nvPr>
        </p:nvSpPr>
        <p:spPr>
          <a:xfrm>
            <a:off x="1478625" y="2310775"/>
            <a:ext cx="14332800" cy="5485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DevOps Intro</a:t>
            </a:r>
            <a:endParaRPr sz="480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68"/>
          <p:cNvSpPr txBox="1"/>
          <p:nvPr/>
        </p:nvSpPr>
        <p:spPr>
          <a:xfrm>
            <a:off x="0" y="0"/>
            <a:ext cx="17881500" cy="100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200">
                <a:solidFill>
                  <a:srgbClr val="1F2F3C"/>
                </a:solidFill>
                <a:latin typeface="Roboto"/>
                <a:ea typeface="Roboto"/>
                <a:cs typeface="Roboto"/>
                <a:sym typeface="Roboto"/>
              </a:rPr>
              <a:t>DevOps is practices and patterns that uses tooling enable Software Developers and Operations to solve problems together</a:t>
            </a:r>
            <a:endParaRPr b="1" sz="7200">
              <a:solidFill>
                <a:srgbClr val="1F2F3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69"/>
          <p:cNvSpPr txBox="1"/>
          <p:nvPr>
            <p:ph idx="1" type="subTitle"/>
          </p:nvPr>
        </p:nvSpPr>
        <p:spPr>
          <a:xfrm>
            <a:off x="1230625" y="1202625"/>
            <a:ext cx="15380700" cy="985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3000"/>
              </a:spcAft>
              <a:buNone/>
            </a:pPr>
            <a:r>
              <a:rPr lang="en-US"/>
              <a:t>The DevOps Handbook + Phoenix Project</a:t>
            </a:r>
            <a:endParaRPr/>
          </a:p>
        </p:txBody>
      </p:sp>
      <p:sp>
        <p:nvSpPr>
          <p:cNvPr id="535" name="Google Shape;535;p69"/>
          <p:cNvSpPr txBox="1"/>
          <p:nvPr>
            <p:ph idx="4294967295" type="body"/>
          </p:nvPr>
        </p:nvSpPr>
        <p:spPr>
          <a:xfrm>
            <a:off x="1225296" y="2825496"/>
            <a:ext cx="10158900" cy="5572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191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3000"/>
              <a:buChar char="•"/>
            </a:pPr>
            <a:r>
              <a:rPr b="0" lang="en-US" sz="3000"/>
              <a:t>Improve the flow from Developers to Operations</a:t>
            </a:r>
            <a:endParaRPr b="0" sz="3000"/>
          </a:p>
          <a:p>
            <a:pPr indent="-419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Char char="•"/>
            </a:pPr>
            <a:r>
              <a:rPr b="0" lang="en-US" sz="3000"/>
              <a:t>Improve feedback in all stages</a:t>
            </a:r>
            <a:endParaRPr b="0" sz="3000"/>
          </a:p>
          <a:p>
            <a:pPr indent="-419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Char char="•"/>
            </a:pPr>
            <a:r>
              <a:rPr b="0" lang="en-US" sz="3000"/>
              <a:t>Continual learning and experimentation</a:t>
            </a:r>
            <a:endParaRPr b="0" sz="3000"/>
          </a:p>
        </p:txBody>
      </p:sp>
      <p:pic>
        <p:nvPicPr>
          <p:cNvPr id="536" name="Google Shape;536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20025" y="2327825"/>
            <a:ext cx="4932494" cy="7565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7" name="Google Shape;537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67525" y="4946950"/>
            <a:ext cx="5022250" cy="5022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30641" y="4946966"/>
            <a:ext cx="4932500" cy="493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5"/>
          <p:cNvSpPr txBox="1"/>
          <p:nvPr>
            <p:ph idx="1" type="body"/>
          </p:nvPr>
        </p:nvSpPr>
        <p:spPr>
          <a:xfrm>
            <a:off x="2160853" y="2957475"/>
            <a:ext cx="14814900" cy="646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2000"/>
              </a:spcAft>
              <a:buNone/>
            </a:pPr>
            <a:r>
              <a:rPr lang="en-US"/>
              <a:t>Unrealistic Goal</a:t>
            </a:r>
            <a:endParaRPr/>
          </a:p>
        </p:txBody>
      </p:sp>
      <p:sp>
        <p:nvSpPr>
          <p:cNvPr id="205" name="Google Shape;205;p25"/>
          <p:cNvSpPr txBox="1"/>
          <p:nvPr>
            <p:ph idx="2" type="body"/>
          </p:nvPr>
        </p:nvSpPr>
        <p:spPr>
          <a:xfrm>
            <a:off x="2160825" y="3876475"/>
            <a:ext cx="14814900" cy="646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2000"/>
              </a:spcAft>
              <a:buNone/>
            </a:pPr>
            <a:r>
              <a:rPr lang="en-US"/>
              <a:t>Initial Success Hubris</a:t>
            </a:r>
            <a:endParaRPr/>
          </a:p>
        </p:txBody>
      </p:sp>
      <p:sp>
        <p:nvSpPr>
          <p:cNvPr id="206" name="Google Shape;206;p25"/>
          <p:cNvSpPr txBox="1"/>
          <p:nvPr>
            <p:ph idx="4" type="body"/>
          </p:nvPr>
        </p:nvSpPr>
        <p:spPr>
          <a:xfrm>
            <a:off x="2160825" y="5638275"/>
            <a:ext cx="14814900" cy="646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2000"/>
              </a:spcAft>
              <a:buNone/>
            </a:pPr>
            <a:r>
              <a:rPr lang="en-US"/>
              <a:t>Considerations</a:t>
            </a:r>
            <a:endParaRPr/>
          </a:p>
        </p:txBody>
      </p:sp>
      <p:sp>
        <p:nvSpPr>
          <p:cNvPr id="207" name="Google Shape;207;p25"/>
          <p:cNvSpPr/>
          <p:nvPr/>
        </p:nvSpPr>
        <p:spPr>
          <a:xfrm>
            <a:off x="1010625" y="1252650"/>
            <a:ext cx="2259125" cy="544873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gradFill>
                  <a:gsLst>
                    <a:gs pos="0">
                      <a:srgbClr val="76F5A9"/>
                    </a:gs>
                    <a:gs pos="100000">
                      <a:srgbClr val="00A4FA"/>
                    </a:gs>
                  </a:gsLst>
                  <a:lin ang="18900044" scaled="0"/>
                </a:gradFill>
                <a:latin typeface="Roboto"/>
              </a:rPr>
              <a:t>Outline</a:t>
            </a:r>
          </a:p>
        </p:txBody>
      </p:sp>
      <p:sp>
        <p:nvSpPr>
          <p:cNvPr id="208" name="Google Shape;208;p25"/>
          <p:cNvSpPr txBox="1"/>
          <p:nvPr>
            <p:ph idx="2" type="body"/>
          </p:nvPr>
        </p:nvSpPr>
        <p:spPr>
          <a:xfrm>
            <a:off x="2160825" y="4782150"/>
            <a:ext cx="14814900" cy="646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2000"/>
              </a:spcAft>
              <a:buNone/>
            </a:pPr>
            <a:r>
              <a:rPr lang="en-US"/>
              <a:t>DevOps Intro</a:t>
            </a:r>
            <a:endParaRPr/>
          </a:p>
        </p:txBody>
      </p:sp>
      <p:sp>
        <p:nvSpPr>
          <p:cNvPr id="209" name="Google Shape;209;p25"/>
          <p:cNvSpPr txBox="1"/>
          <p:nvPr>
            <p:ph idx="4" type="body"/>
          </p:nvPr>
        </p:nvSpPr>
        <p:spPr>
          <a:xfrm>
            <a:off x="2160825" y="7314675"/>
            <a:ext cx="14814900" cy="646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200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25"/>
          <p:cNvSpPr txBox="1"/>
          <p:nvPr>
            <p:ph idx="2" type="body"/>
          </p:nvPr>
        </p:nvSpPr>
        <p:spPr>
          <a:xfrm>
            <a:off x="2160825" y="6458550"/>
            <a:ext cx="14814900" cy="646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2000"/>
              </a:spcAft>
              <a:buNone/>
            </a:pPr>
            <a:r>
              <a:rPr lang="en-US"/>
              <a:t>Realistic Goals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70"/>
          <p:cNvSpPr txBox="1"/>
          <p:nvPr>
            <p:ph idx="1" type="subTitle"/>
          </p:nvPr>
        </p:nvSpPr>
        <p:spPr>
          <a:xfrm>
            <a:off x="1230625" y="1202625"/>
            <a:ext cx="15380700" cy="985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3000"/>
              </a:spcAft>
              <a:buNone/>
            </a:pPr>
            <a:r>
              <a:rPr lang="en-US"/>
              <a:t>Continuous Delivery</a:t>
            </a:r>
            <a:endParaRPr/>
          </a:p>
        </p:txBody>
      </p:sp>
      <p:sp>
        <p:nvSpPr>
          <p:cNvPr id="545" name="Google Shape;545;p70"/>
          <p:cNvSpPr txBox="1"/>
          <p:nvPr>
            <p:ph idx="4294967295" type="body"/>
          </p:nvPr>
        </p:nvSpPr>
        <p:spPr>
          <a:xfrm>
            <a:off x="1225300" y="2825501"/>
            <a:ext cx="16877100" cy="6774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191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</a:pPr>
            <a:r>
              <a:rPr b="0" lang="en-US" sz="3000">
                <a:solidFill>
                  <a:schemeClr val="dk1"/>
                </a:solidFill>
              </a:rPr>
              <a:t>One aspect of accomplishing DevOps goals</a:t>
            </a:r>
            <a:endParaRPr b="0" sz="3000">
              <a:solidFill>
                <a:schemeClr val="dk1"/>
              </a:solidFill>
            </a:endParaRPr>
          </a:p>
          <a:p>
            <a:pPr indent="-419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</a:pPr>
            <a:r>
              <a:rPr b="0" lang="en-US" sz="3000">
                <a:solidFill>
                  <a:schemeClr val="dk1"/>
                </a:solidFill>
              </a:rPr>
              <a:t>Main branch is always in a shippable state</a:t>
            </a:r>
            <a:endParaRPr b="0" sz="3000">
              <a:solidFill>
                <a:schemeClr val="dk1"/>
              </a:solidFill>
            </a:endParaRPr>
          </a:p>
          <a:p>
            <a:pPr indent="-419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</a:pPr>
            <a:r>
              <a:rPr b="0" lang="en-US" sz="3000">
                <a:solidFill>
                  <a:schemeClr val="dk1"/>
                </a:solidFill>
              </a:rPr>
              <a:t>Testing</a:t>
            </a:r>
            <a:endParaRPr b="0" sz="3000">
              <a:solidFill>
                <a:schemeClr val="dk1"/>
              </a:solidFill>
            </a:endParaRPr>
          </a:p>
          <a:p>
            <a:pPr indent="-4191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Char char="•"/>
            </a:pPr>
            <a:r>
              <a:rPr b="0" lang="en-US" sz="3000"/>
              <a:t>Unit Testing</a:t>
            </a:r>
            <a:endParaRPr b="0" sz="3000"/>
          </a:p>
          <a:p>
            <a:pPr indent="-4191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Char char="•"/>
            </a:pPr>
            <a:r>
              <a:rPr b="0" lang="en-US" sz="3000"/>
              <a:t>Integration Testing</a:t>
            </a:r>
            <a:endParaRPr b="0" sz="3000"/>
          </a:p>
          <a:p>
            <a:pPr indent="-419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</a:pPr>
            <a:r>
              <a:rPr b="0" lang="en-US" sz="3000">
                <a:solidFill>
                  <a:schemeClr val="dk1"/>
                </a:solidFill>
              </a:rPr>
              <a:t>Automation</a:t>
            </a:r>
            <a:endParaRPr b="0" sz="3000">
              <a:solidFill>
                <a:schemeClr val="dk1"/>
              </a:solidFill>
            </a:endParaRPr>
          </a:p>
          <a:p>
            <a:pPr indent="-4191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Char char="•"/>
            </a:pPr>
            <a:r>
              <a:rPr b="0" lang="en-US" sz="3000"/>
              <a:t>Build Servers</a:t>
            </a:r>
            <a:endParaRPr b="0" sz="3000"/>
          </a:p>
          <a:p>
            <a:pPr indent="-4191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Char char="•"/>
            </a:pPr>
            <a:r>
              <a:rPr b="0" lang="en-US" sz="3000"/>
              <a:t>Deployment Server</a:t>
            </a:r>
            <a:endParaRPr b="0" sz="3000"/>
          </a:p>
          <a:p>
            <a:pPr indent="-4191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Char char="•"/>
            </a:pPr>
            <a:r>
              <a:rPr b="0" lang="en-US" sz="3000"/>
              <a:t>Running Unit and Integration tests</a:t>
            </a:r>
            <a:endParaRPr b="0" sz="3000"/>
          </a:p>
          <a:p>
            <a:pPr indent="-419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</a:pPr>
            <a:r>
              <a:rPr b="0" lang="en-US" sz="3000">
                <a:solidFill>
                  <a:schemeClr val="dk1"/>
                </a:solidFill>
              </a:rPr>
              <a:t>Deploy at a moments notice</a:t>
            </a:r>
            <a:endParaRPr b="0" sz="3000">
              <a:solidFill>
                <a:schemeClr val="dk1"/>
              </a:solidFill>
            </a:endParaRPr>
          </a:p>
        </p:txBody>
      </p:sp>
      <p:pic>
        <p:nvPicPr>
          <p:cNvPr id="546" name="Google Shape;546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23192" y="2677575"/>
            <a:ext cx="4796960" cy="692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71"/>
          <p:cNvSpPr txBox="1"/>
          <p:nvPr/>
        </p:nvSpPr>
        <p:spPr>
          <a:xfrm>
            <a:off x="0" y="0"/>
            <a:ext cx="17881500" cy="100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200">
                <a:solidFill>
                  <a:srgbClr val="1F2F3C"/>
                </a:solidFill>
                <a:latin typeface="Roboto"/>
                <a:ea typeface="Roboto"/>
                <a:cs typeface="Roboto"/>
                <a:sym typeface="Roboto"/>
              </a:rPr>
              <a:t>Nowhere does it state I </a:t>
            </a:r>
            <a:r>
              <a:rPr b="1" i="1" lang="en-US" sz="7200" u="sng">
                <a:solidFill>
                  <a:srgbClr val="1F2F3C"/>
                </a:solidFill>
                <a:latin typeface="Roboto"/>
                <a:ea typeface="Roboto"/>
                <a:cs typeface="Roboto"/>
                <a:sym typeface="Roboto"/>
              </a:rPr>
              <a:t>must</a:t>
            </a:r>
            <a:r>
              <a:rPr b="1" lang="en-US" sz="7200">
                <a:solidFill>
                  <a:srgbClr val="1F2F3C"/>
                </a:solidFill>
                <a:latin typeface="Roboto"/>
                <a:ea typeface="Roboto"/>
                <a:cs typeface="Roboto"/>
                <a:sym typeface="Roboto"/>
              </a:rPr>
              <a:t> deploy in the middle of the day with zero downtime</a:t>
            </a:r>
            <a:endParaRPr b="1" sz="7200">
              <a:solidFill>
                <a:srgbClr val="1F2F3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72"/>
          <p:cNvSpPr txBox="1"/>
          <p:nvPr/>
        </p:nvSpPr>
        <p:spPr>
          <a:xfrm>
            <a:off x="0" y="0"/>
            <a:ext cx="17881500" cy="100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200">
                <a:solidFill>
                  <a:srgbClr val="1F2F3C"/>
                </a:solidFill>
                <a:latin typeface="Roboto"/>
                <a:ea typeface="Roboto"/>
                <a:cs typeface="Roboto"/>
                <a:sym typeface="Roboto"/>
              </a:rPr>
              <a:t>Not all applications are the same</a:t>
            </a:r>
            <a:endParaRPr b="1" sz="7200">
              <a:solidFill>
                <a:srgbClr val="1F2F3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73"/>
          <p:cNvSpPr txBox="1"/>
          <p:nvPr/>
        </p:nvSpPr>
        <p:spPr>
          <a:xfrm>
            <a:off x="0" y="0"/>
            <a:ext cx="17881500" cy="100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200">
                <a:solidFill>
                  <a:srgbClr val="1F2F3C"/>
                </a:solidFill>
                <a:latin typeface="Roboto"/>
                <a:ea typeface="Roboto"/>
                <a:cs typeface="Roboto"/>
                <a:sym typeface="Roboto"/>
              </a:rPr>
              <a:t>Too easy to be preoccupied with improving an arbitrary numbers</a:t>
            </a:r>
            <a:endParaRPr b="1" sz="7200">
              <a:solidFill>
                <a:srgbClr val="1F2F3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74"/>
          <p:cNvSpPr txBox="1"/>
          <p:nvPr>
            <p:ph idx="1" type="subTitle"/>
          </p:nvPr>
        </p:nvSpPr>
        <p:spPr>
          <a:xfrm>
            <a:off x="1230625" y="1202625"/>
            <a:ext cx="15380700" cy="985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3000"/>
              </a:spcAft>
              <a:buNone/>
            </a:pPr>
            <a:r>
              <a:rPr lang="en-US"/>
              <a:t>DORA Metrics</a:t>
            </a:r>
            <a:endParaRPr/>
          </a:p>
        </p:txBody>
      </p:sp>
      <p:sp>
        <p:nvSpPr>
          <p:cNvPr id="571" name="Google Shape;571;p74"/>
          <p:cNvSpPr txBox="1"/>
          <p:nvPr>
            <p:ph idx="4294967295" type="body"/>
          </p:nvPr>
        </p:nvSpPr>
        <p:spPr>
          <a:xfrm>
            <a:off x="1193775" y="2677575"/>
            <a:ext cx="16877100" cy="5572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191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3000"/>
              <a:buChar char="•"/>
            </a:pPr>
            <a:r>
              <a:rPr b="0" lang="en-US" sz="3000"/>
              <a:t>Deployment frequency</a:t>
            </a:r>
            <a:endParaRPr b="0" sz="3000"/>
          </a:p>
          <a:p>
            <a:pPr indent="-419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Char char="•"/>
            </a:pPr>
            <a:r>
              <a:rPr b="0" lang="en-US" sz="3000"/>
              <a:t>Lead time for changes</a:t>
            </a:r>
            <a:endParaRPr b="0" sz="3000"/>
          </a:p>
          <a:p>
            <a:pPr indent="-419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Char char="•"/>
            </a:pPr>
            <a:r>
              <a:rPr b="0" lang="en-US" sz="3000"/>
              <a:t>Change failure rate</a:t>
            </a:r>
            <a:endParaRPr b="0" sz="3000"/>
          </a:p>
          <a:p>
            <a:pPr indent="-419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Char char="•"/>
            </a:pPr>
            <a:r>
              <a:rPr b="0" lang="en-US" sz="3000"/>
              <a:t>Mean time to recovery</a:t>
            </a:r>
            <a:endParaRPr b="0" sz="3000"/>
          </a:p>
        </p:txBody>
      </p:sp>
      <p:pic>
        <p:nvPicPr>
          <p:cNvPr id="572" name="Google Shape;572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52625" y="2807536"/>
            <a:ext cx="9960551" cy="5312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75"/>
          <p:cNvSpPr txBox="1"/>
          <p:nvPr/>
        </p:nvSpPr>
        <p:spPr>
          <a:xfrm>
            <a:off x="0" y="0"/>
            <a:ext cx="17881500" cy="100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200">
                <a:solidFill>
                  <a:srgbClr val="1F2F3C"/>
                </a:solidFill>
                <a:latin typeface="Roboto"/>
                <a:ea typeface="Roboto"/>
                <a:cs typeface="Roboto"/>
                <a:sym typeface="Roboto"/>
              </a:rPr>
              <a:t>Reducing deployment frequency and reducing lead time is critical </a:t>
            </a:r>
            <a:endParaRPr b="1" sz="7200">
              <a:solidFill>
                <a:srgbClr val="1F2F3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76"/>
          <p:cNvSpPr txBox="1"/>
          <p:nvPr/>
        </p:nvSpPr>
        <p:spPr>
          <a:xfrm>
            <a:off x="0" y="0"/>
            <a:ext cx="17881500" cy="100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200">
                <a:solidFill>
                  <a:srgbClr val="1F2F3C"/>
                </a:solidFill>
                <a:latin typeface="Roboto"/>
                <a:ea typeface="Roboto"/>
                <a:cs typeface="Roboto"/>
                <a:sym typeface="Roboto"/>
              </a:rPr>
              <a:t>However, that shouldn’t come at the expense of our </a:t>
            </a:r>
            <a:r>
              <a:rPr b="1" i="1" lang="en-US" sz="7200" u="sng">
                <a:solidFill>
                  <a:srgbClr val="1F2F3C"/>
                </a:solidFill>
                <a:latin typeface="Roboto"/>
                <a:ea typeface="Roboto"/>
                <a:cs typeface="Roboto"/>
                <a:sym typeface="Roboto"/>
              </a:rPr>
              <a:t>users</a:t>
            </a:r>
            <a:endParaRPr b="1" sz="7200">
              <a:solidFill>
                <a:srgbClr val="1F2F3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77"/>
          <p:cNvSpPr txBox="1"/>
          <p:nvPr>
            <p:ph type="title"/>
          </p:nvPr>
        </p:nvSpPr>
        <p:spPr>
          <a:xfrm>
            <a:off x="1478625" y="2310775"/>
            <a:ext cx="14332800" cy="5485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Considerations</a:t>
            </a:r>
            <a:endParaRPr sz="480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78"/>
          <p:cNvSpPr txBox="1"/>
          <p:nvPr/>
        </p:nvSpPr>
        <p:spPr>
          <a:xfrm>
            <a:off x="0" y="0"/>
            <a:ext cx="17881500" cy="100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200">
                <a:solidFill>
                  <a:srgbClr val="1F2F3C"/>
                </a:solidFill>
                <a:latin typeface="Roboto"/>
                <a:ea typeface="Roboto"/>
                <a:cs typeface="Roboto"/>
                <a:sym typeface="Roboto"/>
              </a:rPr>
              <a:t>Prioritization</a:t>
            </a:r>
            <a:endParaRPr b="1" sz="7200">
              <a:solidFill>
                <a:srgbClr val="1F2F3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79"/>
          <p:cNvSpPr txBox="1"/>
          <p:nvPr/>
        </p:nvSpPr>
        <p:spPr>
          <a:xfrm>
            <a:off x="0" y="0"/>
            <a:ext cx="17881500" cy="100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200">
                <a:solidFill>
                  <a:srgbClr val="1F2F3C"/>
                </a:solidFill>
                <a:latin typeface="Roboto"/>
                <a:ea typeface="Roboto"/>
                <a:cs typeface="Roboto"/>
                <a:sym typeface="Roboto"/>
              </a:rPr>
              <a:t>Main should always be ready to deploy</a:t>
            </a:r>
            <a:endParaRPr b="1" sz="7200">
              <a:solidFill>
                <a:srgbClr val="1F2F3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6"/>
          <p:cNvSpPr txBox="1"/>
          <p:nvPr/>
        </p:nvSpPr>
        <p:spPr>
          <a:xfrm>
            <a:off x="0" y="0"/>
            <a:ext cx="17881500" cy="100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200">
                <a:latin typeface="Roboto"/>
                <a:ea typeface="Roboto"/>
                <a:cs typeface="Roboto"/>
                <a:sym typeface="Roboto"/>
              </a:rPr>
              <a:t>Don’t be like me</a:t>
            </a:r>
            <a:endParaRPr b="1" i="1" sz="7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7" name="Google Shape;217;p26"/>
          <p:cNvSpPr txBox="1"/>
          <p:nvPr/>
        </p:nvSpPr>
        <p:spPr>
          <a:xfrm>
            <a:off x="10494975" y="3749450"/>
            <a:ext cx="26109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rgbClr val="FF0000"/>
                </a:solidFill>
                <a:latin typeface="Caveat"/>
                <a:ea typeface="Caveat"/>
                <a:cs typeface="Caveat"/>
                <a:sym typeface="Caveat"/>
              </a:rPr>
              <a:t>Past</a:t>
            </a:r>
            <a:endParaRPr b="1" sz="4800">
              <a:solidFill>
                <a:srgbClr val="FF0000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218" name="Google Shape;21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74425" y="5187575"/>
            <a:ext cx="296850" cy="34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80"/>
          <p:cNvSpPr txBox="1"/>
          <p:nvPr/>
        </p:nvSpPr>
        <p:spPr>
          <a:xfrm>
            <a:off x="0" y="0"/>
            <a:ext cx="17881500" cy="100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200">
                <a:solidFill>
                  <a:srgbClr val="1F2F3C"/>
                </a:solidFill>
                <a:latin typeface="Roboto"/>
                <a:ea typeface="Roboto"/>
                <a:cs typeface="Roboto"/>
                <a:sym typeface="Roboto"/>
              </a:rPr>
              <a:t>Doesn’t mean you have to deploy </a:t>
            </a:r>
            <a:r>
              <a:rPr b="1" i="1" lang="en-US" sz="7200" u="sng">
                <a:solidFill>
                  <a:srgbClr val="1F2F3C"/>
                </a:solidFill>
                <a:latin typeface="Roboto"/>
                <a:ea typeface="Roboto"/>
                <a:cs typeface="Roboto"/>
                <a:sym typeface="Roboto"/>
              </a:rPr>
              <a:t>right now</a:t>
            </a:r>
            <a:endParaRPr b="1" i="1" sz="7200" u="sng">
              <a:solidFill>
                <a:srgbClr val="1F2F3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81"/>
          <p:cNvSpPr txBox="1"/>
          <p:nvPr>
            <p:ph idx="1" type="subTitle"/>
          </p:nvPr>
        </p:nvSpPr>
        <p:spPr>
          <a:xfrm>
            <a:off x="1230625" y="1202625"/>
            <a:ext cx="15380700" cy="985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3000"/>
              </a:spcAft>
              <a:buNone/>
            </a:pPr>
            <a:r>
              <a:rPr lang="en-US"/>
              <a:t>Questions to ask</a:t>
            </a:r>
            <a:endParaRPr/>
          </a:p>
        </p:txBody>
      </p:sp>
      <p:sp>
        <p:nvSpPr>
          <p:cNvPr id="615" name="Google Shape;615;p81"/>
          <p:cNvSpPr txBox="1"/>
          <p:nvPr>
            <p:ph idx="4294967295" type="body"/>
          </p:nvPr>
        </p:nvSpPr>
        <p:spPr>
          <a:xfrm>
            <a:off x="1225296" y="2825496"/>
            <a:ext cx="16877100" cy="5572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3600"/>
              <a:buChar char="•"/>
            </a:pPr>
            <a:r>
              <a:rPr b="0" lang="en-US" sz="3600"/>
              <a:t>Will my users benefit from this change?</a:t>
            </a:r>
            <a:endParaRPr b="0" sz="3600"/>
          </a:p>
          <a:p>
            <a:pPr indent="-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Char char="•"/>
            </a:pPr>
            <a:r>
              <a:rPr b="0" lang="en-US" sz="3600"/>
              <a:t>What negative impacts will there be on my user base?</a:t>
            </a:r>
            <a:endParaRPr b="0" sz="3600"/>
          </a:p>
          <a:p>
            <a:pPr indent="-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Char char="•"/>
            </a:pPr>
            <a:r>
              <a:rPr b="0" lang="en-US" sz="3600"/>
              <a:t>How will I train my user base?</a:t>
            </a:r>
            <a:endParaRPr b="0" sz="3600"/>
          </a:p>
          <a:p>
            <a:pPr indent="-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Char char="•"/>
            </a:pPr>
            <a:r>
              <a:rPr b="0" lang="en-US" sz="3600"/>
              <a:t>Does the user traffic justify this change?</a:t>
            </a:r>
            <a:endParaRPr b="0" sz="3600"/>
          </a:p>
          <a:p>
            <a:pPr indent="-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Char char="•"/>
            </a:pPr>
            <a:r>
              <a:rPr b="0" lang="en-US" sz="3600"/>
              <a:t>What regulations or contract restrictions are there?</a:t>
            </a:r>
            <a:endParaRPr b="0" sz="3600"/>
          </a:p>
          <a:p>
            <a:pPr indent="-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Char char="•"/>
            </a:pPr>
            <a:r>
              <a:rPr b="0" lang="en-US" sz="3600"/>
              <a:t>Is my application architected to support this change?</a:t>
            </a:r>
            <a:endParaRPr b="0" sz="3600"/>
          </a:p>
          <a:p>
            <a:pPr indent="-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Char char="•"/>
            </a:pPr>
            <a:r>
              <a:rPr b="0" lang="en-US" sz="3600"/>
              <a:t>Is there a higher priority item from the users or customer facing employees?</a:t>
            </a:r>
            <a:endParaRPr b="0" sz="3600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82"/>
          <p:cNvSpPr txBox="1"/>
          <p:nvPr>
            <p:ph idx="1" type="subTitle"/>
          </p:nvPr>
        </p:nvSpPr>
        <p:spPr>
          <a:xfrm>
            <a:off x="1230625" y="1202625"/>
            <a:ext cx="15380700" cy="985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3000"/>
              </a:spcAft>
              <a:buNone/>
            </a:pPr>
            <a:r>
              <a:rPr lang="en-US"/>
              <a:t>Application Types</a:t>
            </a:r>
            <a:endParaRPr/>
          </a:p>
        </p:txBody>
      </p:sp>
      <p:sp>
        <p:nvSpPr>
          <p:cNvPr id="622" name="Google Shape;622;p82"/>
          <p:cNvSpPr txBox="1"/>
          <p:nvPr>
            <p:ph idx="4294967295" type="body"/>
          </p:nvPr>
        </p:nvSpPr>
        <p:spPr>
          <a:xfrm>
            <a:off x="1225300" y="2825501"/>
            <a:ext cx="16877100" cy="6774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-4572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</a:pPr>
            <a:r>
              <a:rPr b="0" lang="en-US" sz="3600">
                <a:solidFill>
                  <a:schemeClr val="dk1"/>
                </a:solidFill>
              </a:rPr>
              <a:t>Public facing</a:t>
            </a:r>
            <a:endParaRPr b="0" sz="3600">
              <a:solidFill>
                <a:schemeClr val="dk1"/>
              </a:solidFill>
            </a:endParaRPr>
          </a:p>
          <a:p>
            <a:pPr indent="-4191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Char char="•"/>
            </a:pPr>
            <a:r>
              <a:rPr b="0" lang="en-US" sz="3000"/>
              <a:t>E-Commerce</a:t>
            </a:r>
            <a:endParaRPr b="0" sz="3000"/>
          </a:p>
          <a:p>
            <a:pPr indent="-4191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Char char="•"/>
            </a:pPr>
            <a:r>
              <a:rPr b="0" lang="en-US" sz="3000"/>
              <a:t>Homepage</a:t>
            </a:r>
            <a:endParaRPr b="0" sz="3000"/>
          </a:p>
          <a:p>
            <a:pPr indent="-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</a:pPr>
            <a:r>
              <a:rPr b="0" lang="en-US" sz="3600">
                <a:solidFill>
                  <a:schemeClr val="dk1"/>
                </a:solidFill>
              </a:rPr>
              <a:t>Critical Business Services</a:t>
            </a:r>
            <a:endParaRPr b="0" sz="3600">
              <a:solidFill>
                <a:schemeClr val="dk1"/>
              </a:solidFill>
            </a:endParaRPr>
          </a:p>
          <a:p>
            <a:pPr indent="-4191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Char char="•"/>
            </a:pPr>
            <a:r>
              <a:rPr b="0" lang="en-US" sz="3000"/>
              <a:t>Logging Service</a:t>
            </a:r>
            <a:endParaRPr b="0" sz="3000"/>
          </a:p>
          <a:p>
            <a:pPr indent="-4191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Char char="•"/>
            </a:pPr>
            <a:r>
              <a:rPr b="0" lang="en-US" sz="3000"/>
              <a:t>Authentication Service</a:t>
            </a:r>
            <a:endParaRPr b="0" sz="3000"/>
          </a:p>
          <a:p>
            <a:pPr indent="-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</a:pPr>
            <a:r>
              <a:rPr b="0" lang="en-US" sz="3600">
                <a:solidFill>
                  <a:schemeClr val="dk1"/>
                </a:solidFill>
              </a:rPr>
              <a:t>Internal Applications</a:t>
            </a:r>
            <a:endParaRPr b="0" sz="3600">
              <a:solidFill>
                <a:schemeClr val="dk1"/>
              </a:solidFill>
            </a:endParaRPr>
          </a:p>
          <a:p>
            <a:pPr indent="-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</a:pPr>
            <a:r>
              <a:rPr b="0" lang="en-US" sz="3600">
                <a:solidFill>
                  <a:schemeClr val="dk1"/>
                </a:solidFill>
              </a:rPr>
              <a:t>B2B or SaaS Multi-Tenant Application</a:t>
            </a:r>
            <a:endParaRPr b="0" sz="3600">
              <a:solidFill>
                <a:schemeClr val="dk1"/>
              </a:solidFill>
            </a:endParaRPr>
          </a:p>
          <a:p>
            <a:pPr indent="-4191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Char char="•"/>
            </a:pPr>
            <a:r>
              <a:rPr b="0" lang="en-US" sz="3000"/>
              <a:t>Shared Instances</a:t>
            </a:r>
            <a:endParaRPr b="0" sz="3000"/>
          </a:p>
          <a:p>
            <a:pPr indent="-4191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Char char="•"/>
            </a:pPr>
            <a:r>
              <a:rPr b="0" lang="en-US" sz="3000"/>
              <a:t>Isolated Instances</a:t>
            </a:r>
            <a:endParaRPr b="0" sz="30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83"/>
          <p:cNvSpPr txBox="1"/>
          <p:nvPr>
            <p:ph idx="1" type="subTitle"/>
          </p:nvPr>
        </p:nvSpPr>
        <p:spPr>
          <a:xfrm>
            <a:off x="1230625" y="1202625"/>
            <a:ext cx="15380700" cy="985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3000"/>
              </a:spcAft>
              <a:buNone/>
            </a:pPr>
            <a:r>
              <a:rPr lang="en-US"/>
              <a:t>Features Released to User Base</a:t>
            </a:r>
            <a:endParaRPr/>
          </a:p>
        </p:txBody>
      </p:sp>
      <p:sp>
        <p:nvSpPr>
          <p:cNvPr id="629" name="Google Shape;629;p83"/>
          <p:cNvSpPr txBox="1"/>
          <p:nvPr>
            <p:ph idx="4294967295" type="body"/>
          </p:nvPr>
        </p:nvSpPr>
        <p:spPr>
          <a:xfrm>
            <a:off x="1225296" y="2825496"/>
            <a:ext cx="16877100" cy="5572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572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</a:pPr>
            <a:r>
              <a:rPr b="0" lang="en-US" sz="3600">
                <a:solidFill>
                  <a:schemeClr val="dk1"/>
                </a:solidFill>
              </a:rPr>
              <a:t>Public facing applications - based on location or demographic</a:t>
            </a:r>
            <a:endParaRPr b="0" sz="3600">
              <a:solidFill>
                <a:schemeClr val="dk1"/>
              </a:solidFill>
            </a:endParaRPr>
          </a:p>
          <a:p>
            <a:pPr indent="-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</a:pPr>
            <a:r>
              <a:rPr b="0" lang="en-US" sz="3600">
                <a:solidFill>
                  <a:schemeClr val="dk1"/>
                </a:solidFill>
              </a:rPr>
              <a:t>Internal Application - pilot then general adoption</a:t>
            </a:r>
            <a:endParaRPr b="0" sz="3600">
              <a:solidFill>
                <a:schemeClr val="dk1"/>
              </a:solidFill>
            </a:endParaRPr>
          </a:p>
          <a:p>
            <a:pPr indent="-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</a:pPr>
            <a:r>
              <a:rPr b="0" lang="en-US" sz="3600">
                <a:solidFill>
                  <a:schemeClr val="dk1"/>
                </a:solidFill>
              </a:rPr>
              <a:t>B2B Application - per account / company</a:t>
            </a:r>
            <a:endParaRPr b="0" sz="3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84"/>
          <p:cNvSpPr txBox="1"/>
          <p:nvPr>
            <p:ph idx="1" type="subTitle"/>
          </p:nvPr>
        </p:nvSpPr>
        <p:spPr>
          <a:xfrm>
            <a:off x="1230625" y="1202625"/>
            <a:ext cx="15380700" cy="985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3000"/>
              </a:spcAft>
              <a:buNone/>
            </a:pPr>
            <a:r>
              <a:rPr lang="en-US"/>
              <a:t>Training Impact</a:t>
            </a:r>
            <a:endParaRPr/>
          </a:p>
        </p:txBody>
      </p:sp>
      <p:sp>
        <p:nvSpPr>
          <p:cNvPr id="636" name="Google Shape;636;p84"/>
          <p:cNvSpPr txBox="1"/>
          <p:nvPr>
            <p:ph idx="4294967295" type="body"/>
          </p:nvPr>
        </p:nvSpPr>
        <p:spPr>
          <a:xfrm>
            <a:off x="1225296" y="2825496"/>
            <a:ext cx="16877100" cy="6817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572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3600"/>
              <a:buChar char="•"/>
            </a:pPr>
            <a:r>
              <a:rPr b="0" lang="en-US" sz="3600"/>
              <a:t>Public facing applications</a:t>
            </a:r>
            <a:endParaRPr b="0" sz="3600"/>
          </a:p>
          <a:p>
            <a:pPr indent="-4191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Char char="•"/>
            </a:pPr>
            <a:r>
              <a:rPr b="0" lang="en-US" sz="3000"/>
              <a:t>Design / customer experience</a:t>
            </a:r>
            <a:endParaRPr b="0" sz="3000"/>
          </a:p>
          <a:p>
            <a:pPr indent="-4191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Char char="•"/>
            </a:pPr>
            <a:r>
              <a:rPr b="0" lang="en-US" sz="3000"/>
              <a:t>Docs</a:t>
            </a:r>
            <a:endParaRPr b="0" sz="3000"/>
          </a:p>
          <a:p>
            <a:pPr indent="-4191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Char char="•"/>
            </a:pPr>
            <a:r>
              <a:rPr b="0" lang="en-US" sz="3000"/>
              <a:t>Guided UI</a:t>
            </a:r>
            <a:endParaRPr b="0" sz="3000"/>
          </a:p>
          <a:p>
            <a:pPr indent="-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Char char="•"/>
            </a:pPr>
            <a:r>
              <a:rPr b="0" lang="en-US" sz="3600"/>
              <a:t>Internal Application / B2B</a:t>
            </a:r>
            <a:endParaRPr b="0" sz="3600"/>
          </a:p>
          <a:p>
            <a:pPr indent="-4191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Char char="•"/>
            </a:pPr>
            <a:r>
              <a:rPr b="0" lang="en-US" sz="3000"/>
              <a:t>Business rules</a:t>
            </a:r>
            <a:endParaRPr b="0" sz="3000"/>
          </a:p>
          <a:p>
            <a:pPr indent="-4191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Char char="•"/>
            </a:pPr>
            <a:r>
              <a:rPr b="0" lang="en-US" sz="3000"/>
              <a:t>Process training</a:t>
            </a:r>
            <a:endParaRPr b="0" sz="3000"/>
          </a:p>
          <a:p>
            <a:pPr indent="-4191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Char char="•"/>
            </a:pPr>
            <a:r>
              <a:rPr b="0" lang="en-US" sz="3000"/>
              <a:t>Workshops</a:t>
            </a:r>
            <a:endParaRPr b="0" sz="3000"/>
          </a:p>
          <a:p>
            <a:pPr indent="-4191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Char char="•"/>
            </a:pPr>
            <a:r>
              <a:rPr b="0" lang="en-US" sz="3000"/>
              <a:t>Videos</a:t>
            </a:r>
            <a:endParaRPr b="0" sz="3000"/>
          </a:p>
        </p:txBody>
      </p:sp>
      <p:pic>
        <p:nvPicPr>
          <p:cNvPr id="637" name="Google Shape;637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82275" y="3042900"/>
            <a:ext cx="10413750" cy="5206875"/>
          </a:xfrm>
          <a:prstGeom prst="rect">
            <a:avLst/>
          </a:prstGeom>
          <a:noFill/>
          <a:ln>
            <a:noFill/>
          </a:ln>
        </p:spPr>
      </p:pic>
      <p:sp>
        <p:nvSpPr>
          <p:cNvPr id="638" name="Google Shape;638;p84"/>
          <p:cNvSpPr txBox="1"/>
          <p:nvPr/>
        </p:nvSpPr>
        <p:spPr>
          <a:xfrm>
            <a:off x="1638950" y="9494650"/>
            <a:ext cx="14988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Roboto"/>
                <a:ea typeface="Roboto"/>
                <a:cs typeface="Roboto"/>
                <a:sym typeface="Roboto"/>
              </a:rPr>
              <a:t>Image Source: </a:t>
            </a:r>
            <a:r>
              <a:rPr lang="en-US">
                <a:latin typeface="Roboto"/>
                <a:ea typeface="Roboto"/>
                <a:cs typeface="Roboto"/>
                <a:sym typeface="Roboto"/>
              </a:rPr>
              <a:t>https://www.airswift.com/blog/five-ways-to-improve-training-and-development-in-the-workplace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85"/>
          <p:cNvSpPr txBox="1"/>
          <p:nvPr>
            <p:ph idx="1" type="subTitle"/>
          </p:nvPr>
        </p:nvSpPr>
        <p:spPr>
          <a:xfrm>
            <a:off x="1230625" y="1202625"/>
            <a:ext cx="15380700" cy="985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3000"/>
              </a:spcAft>
              <a:buNone/>
            </a:pPr>
            <a:r>
              <a:rPr lang="en-US"/>
              <a:t>Traffic</a:t>
            </a:r>
            <a:endParaRPr/>
          </a:p>
        </p:txBody>
      </p:sp>
      <p:sp>
        <p:nvSpPr>
          <p:cNvPr id="645" name="Google Shape;645;p85"/>
          <p:cNvSpPr txBox="1"/>
          <p:nvPr>
            <p:ph idx="4294967295" type="body"/>
          </p:nvPr>
        </p:nvSpPr>
        <p:spPr>
          <a:xfrm>
            <a:off x="1225300" y="2825501"/>
            <a:ext cx="16877100" cy="6669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572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</a:pPr>
            <a:r>
              <a:rPr b="0" lang="en-US" sz="3600">
                <a:solidFill>
                  <a:schemeClr val="dk1"/>
                </a:solidFill>
              </a:rPr>
              <a:t>Public</a:t>
            </a:r>
            <a:endParaRPr b="0" sz="3600">
              <a:solidFill>
                <a:schemeClr val="dk1"/>
              </a:solidFill>
            </a:endParaRPr>
          </a:p>
          <a:p>
            <a:pPr indent="-4191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Char char="•"/>
            </a:pPr>
            <a:r>
              <a:rPr b="0" lang="en-US" sz="3000"/>
              <a:t>Millions of visitors 24/7/365</a:t>
            </a:r>
            <a:endParaRPr b="0" sz="3000"/>
          </a:p>
          <a:p>
            <a:pPr indent="-4191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Char char="•"/>
            </a:pPr>
            <a:r>
              <a:rPr b="0" lang="en-US" sz="3000"/>
              <a:t>100k+ visitors Regional 18/5/250</a:t>
            </a:r>
            <a:endParaRPr b="0" sz="3000"/>
          </a:p>
          <a:p>
            <a:pPr indent="-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</a:pPr>
            <a:r>
              <a:rPr b="0" lang="en-US" sz="3600">
                <a:solidFill>
                  <a:schemeClr val="dk1"/>
                </a:solidFill>
              </a:rPr>
              <a:t>B2B or SaaS Multi-Tenant</a:t>
            </a:r>
            <a:endParaRPr b="0" sz="3600">
              <a:solidFill>
                <a:schemeClr val="dk1"/>
              </a:solidFill>
            </a:endParaRPr>
          </a:p>
          <a:p>
            <a:pPr indent="-4191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Char char="•"/>
            </a:pPr>
            <a:r>
              <a:rPr b="0" lang="en-US" sz="3000"/>
              <a:t>Isolated Instances 1k+ visitors 8/5/250</a:t>
            </a:r>
            <a:endParaRPr b="0" sz="3000"/>
          </a:p>
          <a:p>
            <a:pPr indent="-4191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Char char="•"/>
            </a:pPr>
            <a:r>
              <a:rPr b="0" lang="en-US" sz="3000"/>
              <a:t>Shared Instances 500k+ visitors 20/7/330</a:t>
            </a:r>
            <a:endParaRPr b="0" sz="3000"/>
          </a:p>
          <a:p>
            <a:pPr indent="-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</a:pPr>
            <a:r>
              <a:rPr b="0" lang="en-US" sz="3600">
                <a:solidFill>
                  <a:schemeClr val="dk1"/>
                </a:solidFill>
              </a:rPr>
              <a:t>Critical Events</a:t>
            </a:r>
            <a:endParaRPr b="0" sz="3600">
              <a:solidFill>
                <a:schemeClr val="dk1"/>
              </a:solidFill>
            </a:endParaRPr>
          </a:p>
          <a:p>
            <a:pPr indent="-4191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Char char="•"/>
            </a:pPr>
            <a:r>
              <a:rPr b="0" lang="en-US" sz="3000"/>
              <a:t>Holiday Season</a:t>
            </a:r>
            <a:endParaRPr b="0" sz="3000"/>
          </a:p>
          <a:p>
            <a:pPr indent="-4191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Char char="•"/>
            </a:pPr>
            <a:r>
              <a:rPr b="0" lang="en-US" sz="3000"/>
              <a:t>Super Bowl Sunday</a:t>
            </a:r>
            <a:endParaRPr b="0" sz="3000"/>
          </a:p>
        </p:txBody>
      </p:sp>
      <p:pic>
        <p:nvPicPr>
          <p:cNvPr id="646" name="Google Shape;646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40800" y="3323525"/>
            <a:ext cx="8757773" cy="4926258"/>
          </a:xfrm>
          <a:prstGeom prst="rect">
            <a:avLst/>
          </a:prstGeom>
          <a:noFill/>
          <a:ln>
            <a:noFill/>
          </a:ln>
        </p:spPr>
      </p:pic>
      <p:sp>
        <p:nvSpPr>
          <p:cNvPr id="647" name="Google Shape;647;p85"/>
          <p:cNvSpPr txBox="1"/>
          <p:nvPr/>
        </p:nvSpPr>
        <p:spPr>
          <a:xfrm>
            <a:off x="1638950" y="9494650"/>
            <a:ext cx="14988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Roboto"/>
                <a:ea typeface="Roboto"/>
                <a:cs typeface="Roboto"/>
                <a:sym typeface="Roboto"/>
              </a:rPr>
              <a:t>Image Source: </a:t>
            </a:r>
            <a:r>
              <a:rPr lang="en-US">
                <a:latin typeface="Roboto"/>
                <a:ea typeface="Roboto"/>
                <a:cs typeface="Roboto"/>
                <a:sym typeface="Roboto"/>
              </a:rPr>
              <a:t>https://www.abtasty.com/blog/analyze-website-traffic/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86"/>
          <p:cNvSpPr txBox="1"/>
          <p:nvPr>
            <p:ph idx="1" type="subTitle"/>
          </p:nvPr>
        </p:nvSpPr>
        <p:spPr>
          <a:xfrm>
            <a:off x="1230625" y="1202625"/>
            <a:ext cx="15380700" cy="985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3000"/>
              </a:spcAft>
              <a:buNone/>
            </a:pPr>
            <a:r>
              <a:rPr lang="en-US"/>
              <a:t>Company Policies and Regulations</a:t>
            </a:r>
            <a:endParaRPr/>
          </a:p>
        </p:txBody>
      </p:sp>
      <p:sp>
        <p:nvSpPr>
          <p:cNvPr id="654" name="Google Shape;654;p86"/>
          <p:cNvSpPr txBox="1"/>
          <p:nvPr>
            <p:ph idx="4294967295" type="body"/>
          </p:nvPr>
        </p:nvSpPr>
        <p:spPr>
          <a:xfrm>
            <a:off x="1225300" y="2825501"/>
            <a:ext cx="16877100" cy="6774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572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</a:pPr>
            <a:r>
              <a:rPr b="0" lang="en-US" sz="3600">
                <a:solidFill>
                  <a:schemeClr val="dk1"/>
                </a:solidFill>
              </a:rPr>
              <a:t>Laws and regulations</a:t>
            </a:r>
            <a:endParaRPr b="0" sz="3600">
              <a:solidFill>
                <a:schemeClr val="dk1"/>
              </a:solidFill>
            </a:endParaRPr>
          </a:p>
          <a:p>
            <a:pPr indent="-4191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Char char="•"/>
            </a:pPr>
            <a:r>
              <a:rPr b="0" lang="en-US" sz="3000"/>
              <a:t>The person who made the change cannot approve or deploy the change</a:t>
            </a:r>
            <a:endParaRPr b="0" sz="3000"/>
          </a:p>
          <a:p>
            <a:pPr indent="-4191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Char char="•"/>
            </a:pPr>
            <a:r>
              <a:rPr b="0" lang="en-US" sz="3000"/>
              <a:t>Audit history from change to Production</a:t>
            </a:r>
            <a:endParaRPr b="0" sz="3000"/>
          </a:p>
          <a:p>
            <a:pPr indent="-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</a:pPr>
            <a:r>
              <a:rPr b="0" lang="en-US" sz="3600">
                <a:solidFill>
                  <a:schemeClr val="dk1"/>
                </a:solidFill>
              </a:rPr>
              <a:t>Contracts</a:t>
            </a:r>
            <a:endParaRPr b="0" sz="3600">
              <a:solidFill>
                <a:schemeClr val="dk1"/>
              </a:solidFill>
            </a:endParaRPr>
          </a:p>
          <a:p>
            <a:pPr indent="-4191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Char char="•"/>
            </a:pPr>
            <a:r>
              <a:rPr b="0" lang="en-US" sz="3000"/>
              <a:t>Outage Windows</a:t>
            </a:r>
            <a:endParaRPr b="0" sz="3000"/>
          </a:p>
          <a:p>
            <a:pPr indent="-4191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Char char="•"/>
            </a:pPr>
            <a:r>
              <a:rPr b="0" lang="en-US" sz="3000"/>
              <a:t>Customer must sign-off</a:t>
            </a:r>
            <a:endParaRPr b="0" sz="3000"/>
          </a:p>
          <a:p>
            <a:pPr indent="-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</a:pPr>
            <a:r>
              <a:rPr b="0" lang="en-US" sz="3600">
                <a:solidFill>
                  <a:schemeClr val="dk1"/>
                </a:solidFill>
              </a:rPr>
              <a:t>Change approval boards</a:t>
            </a:r>
            <a:endParaRPr b="0" sz="3600">
              <a:solidFill>
                <a:schemeClr val="dk1"/>
              </a:solidFill>
            </a:endParaRPr>
          </a:p>
          <a:p>
            <a:pPr indent="-4191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Char char="•"/>
            </a:pPr>
            <a:r>
              <a:rPr b="0" lang="en-US" sz="3000"/>
              <a:t>Business Owner Sign-Off</a:t>
            </a:r>
            <a:endParaRPr b="0" sz="3000"/>
          </a:p>
          <a:p>
            <a:pPr indent="-4191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Char char="•"/>
            </a:pPr>
            <a:r>
              <a:rPr b="0" lang="en-US" sz="3000"/>
              <a:t>Test plans</a:t>
            </a:r>
            <a:endParaRPr b="0" sz="30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87"/>
          <p:cNvSpPr txBox="1"/>
          <p:nvPr>
            <p:ph idx="1" type="subTitle"/>
          </p:nvPr>
        </p:nvSpPr>
        <p:spPr>
          <a:xfrm>
            <a:off x="1230625" y="1202625"/>
            <a:ext cx="15380700" cy="985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3000"/>
              </a:spcAft>
              <a:buNone/>
            </a:pPr>
            <a:r>
              <a:rPr lang="en-US"/>
              <a:t>Application Architecture</a:t>
            </a:r>
            <a:endParaRPr/>
          </a:p>
        </p:txBody>
      </p:sp>
      <p:sp>
        <p:nvSpPr>
          <p:cNvPr id="661" name="Google Shape;661;p87"/>
          <p:cNvSpPr txBox="1"/>
          <p:nvPr>
            <p:ph idx="4294967295" type="body"/>
          </p:nvPr>
        </p:nvSpPr>
        <p:spPr>
          <a:xfrm>
            <a:off x="1225300" y="2825500"/>
            <a:ext cx="9168900" cy="6669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572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</a:pPr>
            <a:r>
              <a:rPr b="0" lang="en-US" sz="3600">
                <a:solidFill>
                  <a:schemeClr val="dk1"/>
                </a:solidFill>
              </a:rPr>
              <a:t>Code / database interactions</a:t>
            </a:r>
            <a:endParaRPr b="0" sz="3600">
              <a:solidFill>
                <a:schemeClr val="dk1"/>
              </a:solidFill>
            </a:endParaRPr>
          </a:p>
          <a:p>
            <a:pPr indent="-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</a:pPr>
            <a:r>
              <a:rPr b="0" lang="en-US" sz="3600">
                <a:solidFill>
                  <a:schemeClr val="dk1"/>
                </a:solidFill>
              </a:rPr>
              <a:t>Unnecessary component coupling</a:t>
            </a:r>
            <a:endParaRPr b="0" sz="3600">
              <a:solidFill>
                <a:schemeClr val="dk1"/>
              </a:solidFill>
            </a:endParaRPr>
          </a:p>
          <a:p>
            <a:pPr indent="-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</a:pPr>
            <a:r>
              <a:rPr b="0" lang="en-US" sz="3600">
                <a:solidFill>
                  <a:schemeClr val="dk1"/>
                </a:solidFill>
              </a:rPr>
              <a:t>Coupling with external services</a:t>
            </a:r>
            <a:endParaRPr b="0" sz="3600">
              <a:solidFill>
                <a:schemeClr val="dk1"/>
              </a:solidFill>
            </a:endParaRPr>
          </a:p>
          <a:p>
            <a:pPr indent="-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</a:pPr>
            <a:r>
              <a:rPr b="0" lang="en-US" sz="3600">
                <a:solidFill>
                  <a:schemeClr val="dk1"/>
                </a:solidFill>
              </a:rPr>
              <a:t>Required software or tooling to run</a:t>
            </a:r>
            <a:endParaRPr b="0" sz="3600">
              <a:solidFill>
                <a:schemeClr val="dk1"/>
              </a:solidFill>
            </a:endParaRPr>
          </a:p>
          <a:p>
            <a:pPr indent="-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</a:pPr>
            <a:r>
              <a:rPr b="0" lang="en-US" sz="3600">
                <a:solidFill>
                  <a:schemeClr val="dk1"/>
                </a:solidFill>
              </a:rPr>
              <a:t>Patterns</a:t>
            </a:r>
            <a:endParaRPr b="0" sz="3600">
              <a:solidFill>
                <a:schemeClr val="dk1"/>
              </a:solidFill>
            </a:endParaRPr>
          </a:p>
          <a:p>
            <a:pPr indent="-4191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Char char="•"/>
            </a:pPr>
            <a:r>
              <a:rPr b="0" lang="en-US" sz="3000"/>
              <a:t>Ability to support unit testing</a:t>
            </a:r>
            <a:endParaRPr b="0" sz="3000"/>
          </a:p>
          <a:p>
            <a:pPr indent="-4191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Char char="•"/>
            </a:pPr>
            <a:r>
              <a:rPr b="0" lang="en-US" sz="3000"/>
              <a:t>Ability to support integration testing</a:t>
            </a:r>
            <a:endParaRPr b="0" sz="3000"/>
          </a:p>
        </p:txBody>
      </p:sp>
      <p:pic>
        <p:nvPicPr>
          <p:cNvPr id="662" name="Google Shape;662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9500" y="2188425"/>
            <a:ext cx="5058271" cy="7565173"/>
          </a:xfrm>
          <a:prstGeom prst="rect">
            <a:avLst/>
          </a:prstGeom>
          <a:noFill/>
          <a:ln>
            <a:noFill/>
          </a:ln>
        </p:spPr>
      </p:pic>
      <p:sp>
        <p:nvSpPr>
          <p:cNvPr id="663" name="Google Shape;663;p87"/>
          <p:cNvSpPr txBox="1"/>
          <p:nvPr/>
        </p:nvSpPr>
        <p:spPr>
          <a:xfrm>
            <a:off x="1638950" y="9494650"/>
            <a:ext cx="14988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Roboto"/>
                <a:ea typeface="Roboto"/>
                <a:cs typeface="Roboto"/>
                <a:sym typeface="Roboto"/>
              </a:rPr>
              <a:t>Image Source: Mythical Man-Month by Fred Brooks ISBN 0201006502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88"/>
          <p:cNvSpPr txBox="1"/>
          <p:nvPr>
            <p:ph type="title"/>
          </p:nvPr>
        </p:nvSpPr>
        <p:spPr>
          <a:xfrm>
            <a:off x="1478625" y="2310775"/>
            <a:ext cx="14332800" cy="5485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Realistic Goals</a:t>
            </a:r>
            <a:endParaRPr sz="4800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89"/>
          <p:cNvSpPr txBox="1"/>
          <p:nvPr/>
        </p:nvSpPr>
        <p:spPr>
          <a:xfrm>
            <a:off x="0" y="0"/>
            <a:ext cx="17881500" cy="100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200">
                <a:solidFill>
                  <a:srgbClr val="1F2F3C"/>
                </a:solidFill>
                <a:latin typeface="Roboto"/>
                <a:ea typeface="Roboto"/>
                <a:cs typeface="Roboto"/>
                <a:sym typeface="Roboto"/>
              </a:rPr>
              <a:t>Thinking back on it…</a:t>
            </a:r>
            <a:endParaRPr b="1" sz="7200">
              <a:solidFill>
                <a:srgbClr val="1F2F3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Google Shape;22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450" y="1879950"/>
            <a:ext cx="8398025" cy="62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67625" y="1879950"/>
            <a:ext cx="8398025" cy="62985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90"/>
          <p:cNvSpPr txBox="1"/>
          <p:nvPr>
            <p:ph idx="1" type="subTitle"/>
          </p:nvPr>
        </p:nvSpPr>
        <p:spPr>
          <a:xfrm>
            <a:off x="1230625" y="1202625"/>
            <a:ext cx="15380700" cy="985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3000"/>
              </a:spcAft>
              <a:buNone/>
            </a:pPr>
            <a:r>
              <a:rPr lang="en-US"/>
              <a:t>Realistic Changes</a:t>
            </a:r>
            <a:endParaRPr/>
          </a:p>
        </p:txBody>
      </p:sp>
      <p:sp>
        <p:nvSpPr>
          <p:cNvPr id="682" name="Google Shape;682;p90"/>
          <p:cNvSpPr txBox="1"/>
          <p:nvPr>
            <p:ph idx="4294967295" type="body"/>
          </p:nvPr>
        </p:nvSpPr>
        <p:spPr>
          <a:xfrm>
            <a:off x="1225300" y="2825501"/>
            <a:ext cx="17182800" cy="6774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572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</a:pPr>
            <a:r>
              <a:rPr b="0" lang="en-US" sz="3600">
                <a:solidFill>
                  <a:schemeClr val="dk1"/>
                </a:solidFill>
              </a:rPr>
              <a:t>Make it easier to test / verify changes in branches</a:t>
            </a:r>
            <a:endParaRPr b="0" sz="3600">
              <a:solidFill>
                <a:schemeClr val="dk1"/>
              </a:solidFill>
            </a:endParaRPr>
          </a:p>
          <a:p>
            <a:pPr indent="-4191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Char char="•"/>
            </a:pPr>
            <a:r>
              <a:rPr b="0" lang="en-US" sz="3000"/>
              <a:t>Eliminate unnecessary verification for unfinished work</a:t>
            </a:r>
            <a:endParaRPr b="0" sz="3000"/>
          </a:p>
          <a:p>
            <a:pPr indent="-4191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Char char="•"/>
            </a:pPr>
            <a:r>
              <a:rPr b="0" lang="en-US" sz="3000"/>
              <a:t>Fully utilize all four environments (development, test, staging, production)</a:t>
            </a:r>
            <a:endParaRPr b="0" sz="3000"/>
          </a:p>
          <a:p>
            <a:pPr indent="-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</a:pPr>
            <a:r>
              <a:rPr b="0" lang="en-US" sz="3600">
                <a:solidFill>
                  <a:schemeClr val="dk1"/>
                </a:solidFill>
              </a:rPr>
              <a:t>Better experience for users during deployments</a:t>
            </a:r>
            <a:endParaRPr b="0" sz="3600">
              <a:solidFill>
                <a:schemeClr val="dk1"/>
              </a:solidFill>
            </a:endParaRPr>
          </a:p>
          <a:p>
            <a:pPr indent="-4191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Char char="•"/>
            </a:pPr>
            <a:r>
              <a:rPr b="0" lang="en-US" sz="3000"/>
              <a:t>“Maintenance Mode” OR All user traffic redirected to outage window notification</a:t>
            </a:r>
            <a:endParaRPr b="0" sz="3000"/>
          </a:p>
          <a:p>
            <a:pPr indent="-4191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Char char="•"/>
            </a:pPr>
            <a:r>
              <a:rPr b="0" lang="en-US" sz="3000"/>
              <a:t>Feature flags to based on job role for new functionality</a:t>
            </a:r>
            <a:endParaRPr b="0" sz="3000"/>
          </a:p>
          <a:p>
            <a:pPr indent="-4191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Char char="•"/>
            </a:pPr>
            <a:r>
              <a:rPr b="0" lang="en-US" sz="3000"/>
              <a:t>Prevent resubmission rule from triggering</a:t>
            </a:r>
            <a:endParaRPr b="0" sz="3000"/>
          </a:p>
          <a:p>
            <a:pPr indent="-4191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Char char="•"/>
            </a:pPr>
            <a:r>
              <a:rPr b="0" lang="en-US" sz="3000"/>
              <a:t>Prevent bugs due to users accessing app during deployment</a:t>
            </a:r>
            <a:endParaRPr b="0" sz="3000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91"/>
          <p:cNvSpPr txBox="1"/>
          <p:nvPr>
            <p:ph idx="1" type="subTitle"/>
          </p:nvPr>
        </p:nvSpPr>
        <p:spPr>
          <a:xfrm>
            <a:off x="1230625" y="1202625"/>
            <a:ext cx="15380700" cy="985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3000"/>
              </a:spcAft>
              <a:buNone/>
            </a:pPr>
            <a:r>
              <a:rPr lang="en-US"/>
              <a:t>Application Architecture</a:t>
            </a:r>
            <a:endParaRPr/>
          </a:p>
        </p:txBody>
      </p:sp>
      <p:pic>
        <p:nvPicPr>
          <p:cNvPr id="689" name="Google Shape;689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27700" y="2188425"/>
            <a:ext cx="8786650" cy="6481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92"/>
          <p:cNvSpPr txBox="1"/>
          <p:nvPr>
            <p:ph idx="1" type="subTitle"/>
          </p:nvPr>
        </p:nvSpPr>
        <p:spPr>
          <a:xfrm>
            <a:off x="1230625" y="1202625"/>
            <a:ext cx="15380700" cy="985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3000"/>
              </a:spcAft>
              <a:buNone/>
            </a:pPr>
            <a:r>
              <a:rPr lang="en-US"/>
              <a:t>Application Architecture</a:t>
            </a:r>
            <a:endParaRPr/>
          </a:p>
        </p:txBody>
      </p:sp>
      <p:pic>
        <p:nvPicPr>
          <p:cNvPr id="696" name="Google Shape;696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2700" y="2188425"/>
            <a:ext cx="1531620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2" name="Google Shape;702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2850" y="1162818"/>
            <a:ext cx="14988000" cy="8430755"/>
          </a:xfrm>
          <a:prstGeom prst="rect">
            <a:avLst/>
          </a:prstGeom>
          <a:noFill/>
          <a:ln>
            <a:noFill/>
          </a:ln>
        </p:spPr>
      </p:pic>
      <p:sp>
        <p:nvSpPr>
          <p:cNvPr id="703" name="Google Shape;703;p93"/>
          <p:cNvSpPr txBox="1"/>
          <p:nvPr/>
        </p:nvSpPr>
        <p:spPr>
          <a:xfrm>
            <a:off x="1638950" y="9494650"/>
            <a:ext cx="14988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Roboto"/>
                <a:ea typeface="Roboto"/>
                <a:cs typeface="Roboto"/>
                <a:sym typeface="Roboto"/>
              </a:rPr>
              <a:t>Image Source: https://openpracticelibrary.com/practice/expand-and-contract-pattern/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04" name="Google Shape;704;p93"/>
          <p:cNvSpPr txBox="1"/>
          <p:nvPr>
            <p:ph idx="1" type="subTitle"/>
          </p:nvPr>
        </p:nvSpPr>
        <p:spPr>
          <a:xfrm>
            <a:off x="1230625" y="1202625"/>
            <a:ext cx="15380700" cy="985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3000"/>
              </a:spcAft>
              <a:buNone/>
            </a:pPr>
            <a:r>
              <a:rPr lang="en-US"/>
              <a:t>Expand and Contract Pattern</a:t>
            </a:r>
            <a:endParaRPr/>
          </a:p>
        </p:txBody>
      </p:sp>
      <p:sp>
        <p:nvSpPr>
          <p:cNvPr id="705" name="Google Shape;705;p93"/>
          <p:cNvSpPr/>
          <p:nvPr/>
        </p:nvSpPr>
        <p:spPr>
          <a:xfrm>
            <a:off x="5463125" y="4043400"/>
            <a:ext cx="1511700" cy="985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Deployment #1 - Add ColourCode Column to DB</a:t>
            </a:r>
            <a:endParaRPr/>
          </a:p>
        </p:txBody>
      </p:sp>
      <p:sp>
        <p:nvSpPr>
          <p:cNvPr id="706" name="Google Shape;706;p93"/>
          <p:cNvSpPr/>
          <p:nvPr/>
        </p:nvSpPr>
        <p:spPr>
          <a:xfrm>
            <a:off x="6725000" y="6451325"/>
            <a:ext cx="1511700" cy="985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Deployment #2 - Update code to read / write to both columns</a:t>
            </a:r>
            <a:endParaRPr/>
          </a:p>
        </p:txBody>
      </p:sp>
      <p:sp>
        <p:nvSpPr>
          <p:cNvPr id="707" name="Google Shape;707;p93"/>
          <p:cNvSpPr/>
          <p:nvPr/>
        </p:nvSpPr>
        <p:spPr>
          <a:xfrm>
            <a:off x="8940800" y="6451325"/>
            <a:ext cx="1511700" cy="985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Deployment #3 - Remove code that writes to ColourName</a:t>
            </a:r>
            <a:endParaRPr/>
          </a:p>
        </p:txBody>
      </p:sp>
      <p:sp>
        <p:nvSpPr>
          <p:cNvPr id="708" name="Google Shape;708;p93"/>
          <p:cNvSpPr/>
          <p:nvPr/>
        </p:nvSpPr>
        <p:spPr>
          <a:xfrm>
            <a:off x="10553300" y="4043400"/>
            <a:ext cx="1511700" cy="985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Deployment #4 - Remove ColourName column from DB</a:t>
            </a:r>
            <a:endParaRPr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17576801" cy="8788401"/>
          </a:xfrm>
          <a:prstGeom prst="rect">
            <a:avLst/>
          </a:prstGeom>
          <a:noFill/>
          <a:ln>
            <a:noFill/>
          </a:ln>
        </p:spPr>
      </p:pic>
      <p:sp>
        <p:nvSpPr>
          <p:cNvPr id="715" name="Google Shape;715;p94"/>
          <p:cNvSpPr txBox="1"/>
          <p:nvPr/>
        </p:nvSpPr>
        <p:spPr>
          <a:xfrm>
            <a:off x="1752000" y="9415525"/>
            <a:ext cx="1469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Image Source: https://www.atlassian.com/continuous-delivery/principles/feature-flags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p95"/>
          <p:cNvSpPr txBox="1"/>
          <p:nvPr>
            <p:ph idx="1" type="subTitle"/>
          </p:nvPr>
        </p:nvSpPr>
        <p:spPr>
          <a:xfrm>
            <a:off x="1230625" y="1202625"/>
            <a:ext cx="15380700" cy="985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3000"/>
              </a:spcAft>
              <a:buNone/>
            </a:pPr>
            <a:r>
              <a:rPr lang="en-US"/>
              <a:t>Architecture</a:t>
            </a:r>
            <a:r>
              <a:rPr lang="en-US"/>
              <a:t> Changes</a:t>
            </a:r>
            <a:endParaRPr/>
          </a:p>
        </p:txBody>
      </p:sp>
      <p:sp>
        <p:nvSpPr>
          <p:cNvPr id="722" name="Google Shape;722;p95"/>
          <p:cNvSpPr txBox="1"/>
          <p:nvPr>
            <p:ph idx="4294967295" type="body"/>
          </p:nvPr>
        </p:nvSpPr>
        <p:spPr>
          <a:xfrm>
            <a:off x="1225300" y="2825500"/>
            <a:ext cx="8154900" cy="6629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191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</a:pPr>
            <a:r>
              <a:rPr b="0" lang="en-US" sz="3000">
                <a:solidFill>
                  <a:schemeClr val="dk1"/>
                </a:solidFill>
              </a:rPr>
              <a:t>Feature flags for main application</a:t>
            </a:r>
            <a:endParaRPr b="0" sz="3000">
              <a:solidFill>
                <a:schemeClr val="dk1"/>
              </a:solidFill>
            </a:endParaRPr>
          </a:p>
          <a:p>
            <a:pPr indent="-419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</a:pPr>
            <a:r>
              <a:rPr b="0" lang="en-US" sz="3000">
                <a:solidFill>
                  <a:schemeClr val="dk1"/>
                </a:solidFill>
              </a:rPr>
              <a:t>Isolate those components</a:t>
            </a:r>
            <a:endParaRPr b="0" sz="3000">
              <a:solidFill>
                <a:schemeClr val="dk1"/>
              </a:solidFill>
            </a:endParaRPr>
          </a:p>
          <a:p>
            <a:pPr indent="-4191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Char char="•"/>
            </a:pPr>
            <a:r>
              <a:rPr b="0" lang="en-US" sz="3000"/>
              <a:t>Fewer changes to deploy</a:t>
            </a:r>
            <a:endParaRPr b="0" sz="3000"/>
          </a:p>
          <a:p>
            <a:pPr indent="-4191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Char char="•"/>
            </a:pPr>
            <a:r>
              <a:rPr b="0" lang="en-US" sz="3000"/>
              <a:t>Faster deployments</a:t>
            </a:r>
            <a:endParaRPr b="0" sz="3000"/>
          </a:p>
          <a:p>
            <a:pPr indent="-4191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Char char="•"/>
            </a:pPr>
            <a:r>
              <a:rPr b="0" lang="en-US" sz="3000"/>
              <a:t>Quicker verification</a:t>
            </a:r>
            <a:endParaRPr b="0" sz="3000"/>
          </a:p>
          <a:p>
            <a:pPr indent="-419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</a:pPr>
            <a:r>
              <a:rPr b="0" lang="en-US" sz="3000">
                <a:solidFill>
                  <a:schemeClr val="dk1"/>
                </a:solidFill>
              </a:rPr>
              <a:t>Reduce common code</a:t>
            </a:r>
            <a:endParaRPr b="0" sz="3000">
              <a:solidFill>
                <a:schemeClr val="dk1"/>
              </a:solidFill>
            </a:endParaRPr>
          </a:p>
          <a:p>
            <a:pPr indent="-4191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Char char="•"/>
            </a:pPr>
            <a:r>
              <a:rPr b="0" lang="en-US" sz="3000"/>
              <a:t>Reduce coupling between components</a:t>
            </a:r>
            <a:endParaRPr b="0" sz="3000"/>
          </a:p>
          <a:p>
            <a:pPr indent="-4191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Char char="•"/>
            </a:pPr>
            <a:r>
              <a:rPr b="0" lang="en-US" sz="3000"/>
              <a:t>Changing a library doesn’t force redeployment</a:t>
            </a:r>
            <a:endParaRPr b="0" sz="3000"/>
          </a:p>
        </p:txBody>
      </p:sp>
      <p:pic>
        <p:nvPicPr>
          <p:cNvPr id="723" name="Google Shape;723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21375" y="3396650"/>
            <a:ext cx="8196599" cy="39147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96"/>
          <p:cNvSpPr txBox="1"/>
          <p:nvPr>
            <p:ph idx="1" type="subTitle"/>
          </p:nvPr>
        </p:nvSpPr>
        <p:spPr>
          <a:xfrm>
            <a:off x="1230625" y="1202625"/>
            <a:ext cx="15380700" cy="985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3000"/>
              </a:spcAft>
              <a:buNone/>
            </a:pPr>
            <a:r>
              <a:rPr lang="en-US"/>
              <a:t>Goals Prioritization</a:t>
            </a:r>
            <a:endParaRPr/>
          </a:p>
        </p:txBody>
      </p:sp>
      <p:sp>
        <p:nvSpPr>
          <p:cNvPr id="730" name="Google Shape;730;p96"/>
          <p:cNvSpPr txBox="1"/>
          <p:nvPr>
            <p:ph idx="4294967295" type="body"/>
          </p:nvPr>
        </p:nvSpPr>
        <p:spPr>
          <a:xfrm>
            <a:off x="1225300" y="2825501"/>
            <a:ext cx="16877100" cy="6774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4572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</a:pPr>
            <a:r>
              <a:rPr b="0" lang="en-US" sz="3600">
                <a:solidFill>
                  <a:schemeClr val="dk1"/>
                </a:solidFill>
              </a:rPr>
              <a:t>Improve the flow of changes through Production</a:t>
            </a:r>
            <a:endParaRPr b="0" sz="3600">
              <a:solidFill>
                <a:schemeClr val="dk1"/>
              </a:solidFill>
            </a:endParaRPr>
          </a:p>
          <a:p>
            <a:pPr indent="-4191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Char char="•"/>
            </a:pPr>
            <a:r>
              <a:rPr b="0" lang="en-US" sz="3000"/>
              <a:t>Automated deployment pipeline</a:t>
            </a:r>
            <a:endParaRPr b="0" sz="3000"/>
          </a:p>
          <a:p>
            <a:pPr indent="-4191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Char char="•"/>
            </a:pPr>
            <a:r>
              <a:rPr b="0" lang="en-US" sz="3000"/>
              <a:t>Main is always in a shippable state</a:t>
            </a:r>
            <a:endParaRPr b="0" sz="3000"/>
          </a:p>
          <a:p>
            <a:pPr indent="-4191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Char char="•"/>
            </a:pPr>
            <a:r>
              <a:rPr b="0" lang="en-US" sz="3000"/>
              <a:t>Reasonable decoupling</a:t>
            </a:r>
            <a:endParaRPr b="0" sz="3000"/>
          </a:p>
          <a:p>
            <a:pPr indent="-4191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Char char="•"/>
            </a:pPr>
            <a:r>
              <a:rPr b="0" lang="en-US" sz="3000"/>
              <a:t>Learn about users</a:t>
            </a:r>
            <a:endParaRPr b="0" sz="3000"/>
          </a:p>
          <a:p>
            <a:pPr indent="-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</a:pPr>
            <a:r>
              <a:rPr b="0" lang="en-US" sz="3600">
                <a:solidFill>
                  <a:schemeClr val="dk1"/>
                </a:solidFill>
              </a:rPr>
              <a:t>Faster Feedback</a:t>
            </a:r>
            <a:endParaRPr b="0" sz="3600">
              <a:solidFill>
                <a:schemeClr val="dk1"/>
              </a:solidFill>
            </a:endParaRPr>
          </a:p>
          <a:p>
            <a:pPr indent="-4191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Char char="•"/>
            </a:pPr>
            <a:r>
              <a:rPr b="0" lang="en-US" sz="3000"/>
              <a:t>Shift steps to earlier in the pipeline</a:t>
            </a:r>
            <a:endParaRPr b="0" sz="3000"/>
          </a:p>
          <a:p>
            <a:pPr indent="-4191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Char char="•"/>
            </a:pPr>
            <a:r>
              <a:rPr b="0" lang="en-US" sz="3000"/>
              <a:t>Monitoring and alerting</a:t>
            </a:r>
            <a:endParaRPr b="0" sz="3000"/>
          </a:p>
          <a:p>
            <a:pPr indent="-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</a:pPr>
            <a:r>
              <a:rPr b="0" lang="en-US" sz="3600">
                <a:solidFill>
                  <a:schemeClr val="dk1"/>
                </a:solidFill>
              </a:rPr>
              <a:t>Iterate and Learn</a:t>
            </a:r>
            <a:endParaRPr b="0" sz="3600">
              <a:solidFill>
                <a:schemeClr val="dk1"/>
              </a:solidFill>
            </a:endParaRPr>
          </a:p>
          <a:p>
            <a:pPr indent="-4191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Char char="•"/>
            </a:pPr>
            <a:r>
              <a:rPr b="0" lang="en-US" sz="3000"/>
              <a:t>Tighter integration with users</a:t>
            </a:r>
            <a:endParaRPr b="0" sz="30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0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97"/>
          <p:cNvSpPr txBox="1"/>
          <p:nvPr/>
        </p:nvSpPr>
        <p:spPr>
          <a:xfrm>
            <a:off x="0" y="0"/>
            <a:ext cx="17881500" cy="100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200">
                <a:solidFill>
                  <a:srgbClr val="1F2F3C"/>
                </a:solidFill>
                <a:latin typeface="Roboto"/>
                <a:ea typeface="Roboto"/>
                <a:cs typeface="Roboto"/>
                <a:sym typeface="Roboto"/>
              </a:rPr>
              <a:t>Don’t set goals and priorities in a vacuum</a:t>
            </a:r>
            <a:endParaRPr b="1" sz="7200">
              <a:solidFill>
                <a:srgbClr val="1F2F3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98"/>
          <p:cNvSpPr txBox="1"/>
          <p:nvPr/>
        </p:nvSpPr>
        <p:spPr>
          <a:xfrm>
            <a:off x="0" y="0"/>
            <a:ext cx="17881500" cy="100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200">
                <a:solidFill>
                  <a:srgbClr val="1F2F3C"/>
                </a:solidFill>
                <a:latin typeface="Roboto"/>
                <a:ea typeface="Roboto"/>
                <a:cs typeface="Roboto"/>
                <a:sym typeface="Roboto"/>
              </a:rPr>
              <a:t>Faster feedback is a good thing</a:t>
            </a:r>
            <a:endParaRPr b="1" sz="7200">
              <a:solidFill>
                <a:srgbClr val="1F2F3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99"/>
          <p:cNvSpPr txBox="1"/>
          <p:nvPr/>
        </p:nvSpPr>
        <p:spPr>
          <a:xfrm>
            <a:off x="0" y="0"/>
            <a:ext cx="17881500" cy="100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Understand your users and don’t discount their usage of the application</a:t>
            </a:r>
            <a:endParaRPr b="1" sz="7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8"/>
          <p:cNvSpPr txBox="1"/>
          <p:nvPr>
            <p:ph type="title"/>
          </p:nvPr>
        </p:nvSpPr>
        <p:spPr>
          <a:xfrm>
            <a:off x="1478625" y="2310775"/>
            <a:ext cx="14332800" cy="5485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Unrealistic Goal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Deploying to Production every day in the middle of the day with zero-downtime</a:t>
            </a:r>
            <a:endParaRPr sz="4800"/>
          </a:p>
        </p:txBody>
      </p:sp>
      <p:sp>
        <p:nvSpPr>
          <p:cNvPr id="232" name="Google Shape;232;p28"/>
          <p:cNvSpPr txBox="1"/>
          <p:nvPr/>
        </p:nvSpPr>
        <p:spPr>
          <a:xfrm>
            <a:off x="9120066" y="5498346"/>
            <a:ext cx="9063300" cy="117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(For my application)</a:t>
            </a:r>
            <a:endParaRPr b="1" sz="4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100"/>
          <p:cNvSpPr txBox="1"/>
          <p:nvPr>
            <p:ph idx="4294967295" type="title"/>
          </p:nvPr>
        </p:nvSpPr>
        <p:spPr>
          <a:xfrm>
            <a:off x="1052525" y="3394050"/>
            <a:ext cx="12278100" cy="3270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Thank you!</a:t>
            </a:r>
            <a:endParaRPr sz="6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5" name="Google Shape;755;p100"/>
          <p:cNvSpPr txBox="1"/>
          <p:nvPr>
            <p:ph idx="4294967295" type="subTitle"/>
          </p:nvPr>
        </p:nvSpPr>
        <p:spPr>
          <a:xfrm>
            <a:off x="1182900" y="7862625"/>
            <a:ext cx="10303500" cy="512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55000" lnSpcReduction="20000"/>
          </a:bodyPr>
          <a:lstStyle/>
          <a:p>
            <a:pPr indent="0" lvl="0" marL="0" rtl="0" algn="l">
              <a:spcBef>
                <a:spcPts val="1000"/>
              </a:spcBef>
              <a:spcAft>
                <a:spcPts val="3000"/>
              </a:spcAft>
              <a:buNone/>
            </a:pPr>
            <a:r>
              <a:rPr lang="en-US">
                <a:solidFill>
                  <a:schemeClr val="lt1"/>
                </a:solidFill>
              </a:rPr>
              <a:t>Bob Walker - Field CTO at Octopus Deploy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756" name="Google Shape;756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2850" y="8634299"/>
            <a:ext cx="253500" cy="25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7" name="Google Shape;757;p1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89600" y="8972714"/>
            <a:ext cx="340000" cy="3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758" name="Google Shape;758;p100"/>
          <p:cNvSpPr txBox="1"/>
          <p:nvPr/>
        </p:nvSpPr>
        <p:spPr>
          <a:xfrm>
            <a:off x="1676300" y="8466625"/>
            <a:ext cx="50097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@bobjwalker</a:t>
            </a:r>
            <a:endParaRPr sz="24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u="sng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bob.walker@octopus.com</a:t>
            </a:r>
            <a:endParaRPr sz="2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@bobjwalker</a:t>
            </a:r>
            <a:endParaRPr sz="2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59" name="Google Shape;759;p1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89589" y="9294825"/>
            <a:ext cx="340000" cy="3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0" name="Google Shape;760;p10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083950" y="2331747"/>
            <a:ext cx="5359250" cy="528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Google Shape;23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89875" y="1616100"/>
            <a:ext cx="10501850" cy="682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ctopus Corporate Deck">
  <a:themeElements>
    <a:clrScheme name="Custom 2">
      <a:dk1>
        <a:srgbClr val="0F2535"/>
      </a:dk1>
      <a:lt1>
        <a:srgbClr val="FFFFFF"/>
      </a:lt1>
      <a:dk2>
        <a:srgbClr val="124164"/>
      </a:dk2>
      <a:lt2>
        <a:srgbClr val="EBEFF3"/>
      </a:lt2>
      <a:accent1>
        <a:srgbClr val="0D80D8"/>
      </a:accent1>
      <a:accent2>
        <a:srgbClr val="00B065"/>
      </a:accent2>
      <a:accent3>
        <a:srgbClr val="7A41C5"/>
      </a:accent3>
      <a:accent4>
        <a:srgbClr val="416F91"/>
      </a:accent4>
      <a:accent5>
        <a:srgbClr val="AED0EB"/>
      </a:accent5>
      <a:accent6>
        <a:srgbClr val="EBF6FF"/>
      </a:accent6>
      <a:hlink>
        <a:srgbClr val="0D80D8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